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14.xml" ContentType="application/inkml+xml"/>
  <Override PartName="/ppt/ink/ink26.xml" ContentType="application/inkml+xml"/>
  <Override PartName="/ppt/ink/ink27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3"/>
  </p:notesMasterIdLst>
  <p:sldIdLst>
    <p:sldId id="256" r:id="rId2"/>
    <p:sldId id="286" r:id="rId3"/>
    <p:sldId id="275" r:id="rId4"/>
    <p:sldId id="300" r:id="rId5"/>
    <p:sldId id="288" r:id="rId6"/>
    <p:sldId id="276" r:id="rId7"/>
    <p:sldId id="277" r:id="rId8"/>
    <p:sldId id="294" r:id="rId9"/>
    <p:sldId id="295" r:id="rId10"/>
    <p:sldId id="296" r:id="rId11"/>
    <p:sldId id="290" r:id="rId12"/>
    <p:sldId id="25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0" r:id="rId22"/>
    <p:sldId id="301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36" r:id="rId60"/>
    <p:sldId id="337" r:id="rId61"/>
    <p:sldId id="338" r:id="rId62"/>
    <p:sldId id="32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25" r:id="rId74"/>
    <p:sldId id="355" r:id="rId75"/>
    <p:sldId id="326" r:id="rId76"/>
    <p:sldId id="340" r:id="rId77"/>
    <p:sldId id="341" r:id="rId78"/>
    <p:sldId id="327" r:id="rId79"/>
    <p:sldId id="342" r:id="rId80"/>
    <p:sldId id="343" r:id="rId81"/>
    <p:sldId id="344" r:id="rId82"/>
    <p:sldId id="357" r:id="rId83"/>
    <p:sldId id="328" r:id="rId84"/>
    <p:sldId id="329" r:id="rId85"/>
    <p:sldId id="356" r:id="rId86"/>
    <p:sldId id="330" r:id="rId87"/>
    <p:sldId id="331" r:id="rId88"/>
    <p:sldId id="332" r:id="rId89"/>
    <p:sldId id="333" r:id="rId90"/>
    <p:sldId id="334" r:id="rId91"/>
    <p:sldId id="335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4:54:12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16951 4939 0,'0'18'219,"0"-1"-219,0 1 15,0-1-15,18 36 16,-1-17-1,1 17 17,0-36-32,-1 18 15,1 18 1,-18-17 0,0-19-1,0 1 1,0-36 31,0 1-47,0-1 15,0-17 1,-18 17 0,1-35-1,-1-35 1,-17 0-1,35 35 17,-18 35-17,18-35 1,0 36 0,0-1-1,0 0 16,0 1-15,0-1 31,0 0-31,0 1 15,18-1-16,-1 1 1,71-36 0,1-18-1,-36 53 1,-18 1 0,-18-1-1,19 18 1,-19-17-1,1 17 17</inkml:trace>
  <inkml:trace contextRef="#ctx0" brushRef="#br0" timeOffset="1363.44">17110 5080 0,'0'-18'218,"35"1"-202,0-19-16,1 19 16,-1-18-16,0 17 15,-17 0 1,-1 18 0,1-17-1,0 17 16,-1 0 16</inkml:trace>
  <inkml:trace contextRef="#ctx0" brushRef="#br0" timeOffset="2596.27">17163 5345 0,'282'-194'171,"-70"52"-155,-89 54 0,-70 35-16,-18 18 15,0 35 1,-17-18 0,0 18 15</inkml:trace>
  <inkml:trace contextRef="#ctx0" brushRef="#br0" timeOffset="3880.38">17233 5592 0,'-35'123'187,"-71"71"-187,36-18 16,-1-105-16,0 52 15,18-52 1,36-71 0,-1 18-1,1-1 1,17 1 31,-18-18-16,18-18-15</inkml:trace>
  <inkml:trace contextRef="#ctx0" brushRef="#br0" timeOffset="5513.75">16686 6720 0,'53'124'172,"35"52"-172,1-52 15,-36-36-15,0-18 16,-53-34-1,0-19 1,-18-34 31,18-1-31,0 0-16,-53-70 15,0-35 1,0 35-1,53 52 17,-18 1-17,18 0 1,0 17 0,0 1-1,0-1 16,0 0 1,0 1-17,0-1 17,0-17-17,0 17 32,18 18-31,-18-18-1,18 18 1,-1 0 0,1-17-1,0 17 1,-1-18-1,1 18 1,-18-18-16,18 18 16,-1 0-1,1 0 17</inkml:trace>
  <inkml:trace contextRef="#ctx0" brushRef="#br0" timeOffset="6860.21">16969 7197 0,'35'0'219,"-17"-36"-203,-1 19-16,1 17 15,-1-18 1,-17 0-16,36 1 16,-19 17-1,1-18 1,0 1 0,-1 17-1</inkml:trace>
  <inkml:trace contextRef="#ctx0" brushRef="#br0" timeOffset="8066.16">17127 7408 0,'18'-17'188,"17"-36"-188,18 17 15,18 1-15,-1-35 16,-34 34-1,-1 19 1,-18-1-16,1 0 16,0 18-1,-1-17 1,1 17 0,-18-18-1,18 18 1,-1 0 31</inkml:trace>
  <inkml:trace contextRef="#ctx0" brushRef="#br0" timeOffset="9363.29">17833 5186 0,'53'53'203,"0"35"-187,17 0-16,-17-35 15,0 18 1,-35-36-1,-18-17 1,17-1 0,-17 1-1,18-18 1,-18 17 15,18-17-31,-18 18 31,17-18-15</inkml:trace>
  <inkml:trace contextRef="#ctx0" brushRef="#br0" timeOffset="10985.28">18309 6332 0,'53'-17'234,"-18"17"-234,-17-18 16,0 18-1,-1-18-15,1 18 16,0 0 0,-1 0-16,1-17 15,17-1 1,0 18-1,-17-17 1,0 17 0,-1-18-1,19 18 1,-19-18 0,1 18-1,-1-17 16,1-1-15,0 18 0,-1-18-1,1 18 17,-18-17 77</inkml:trace>
  <inkml:trace contextRef="#ctx0" brushRef="#br0" timeOffset="12366.16">18450 6050 0,'36'71'187,"34"35"-171,-17-36-16,0 1 16,-35-36-16,34 35 15,-34-52 1,-18 17 0,18-17-1,-18 0 16,-18-71 32</inkml:trace>
  <inkml:trace contextRef="#ctx0" brushRef="#br0" timeOffset="13713.08">18327 4974 0,'194'0'172,"247"0"-157,-159 0-15,-70 0 16,-18 0 0,-124 0-1,-34 0 1,-36-17 78,-18-19-94</inkml:trace>
  <inkml:trace contextRef="#ctx0" brushRef="#br0" timeOffset="15865.4">19932 5274 0,'35'53'203,"18"-18"-187,-53 0-16,53 1 15,-35-36-15,17 53 16,-17-36-16,17 19 16,0-1-1,0 0 16,-17 0-15,17-17 0,-35-36 46,0 1-46,-35-36-16,17 35 15,-17-35 1,18 36 0,-1-19-1,0 19 1,1-1 0,17 0-1,0 1 1,-18 17-1,18-18 17,0 1-17,0-1 95,0 0-95,-18 18 1,18-17-16,0-1 16,0-17-16,0-36 15,0 18 1,0 18-1,0 0 17,0 17-17,0 0 1,0 1 0,0-1-1,0 1 1,18 17-16,0-18 31,35 18-15,-36-18-1,1 18 1,-1 0 0,1 0 30,-18 18-14,0 0-17</inkml:trace>
  <inkml:trace contextRef="#ctx0" brushRef="#br0" timeOffset="17199.29">20232 5539 0,'35'-36'266,"36"-34"-266,-36 34 15,0-16-15,0 16 31,1 19-15,-19-1 0,1 0-1,0 18 1,-1 0 15</inkml:trace>
  <inkml:trace contextRef="#ctx0" brushRef="#br0" timeOffset="18479.7">20338 5768 0,'53'0'157,"-1"-35"-142,1 17-15,-17 18 16,-19-18-16,19 1 16,-19 17-16,18-18 15,-35 0 1,36 18 15,-19-17-15,1 17-1,0 0 1,-18-18 0,17 18-1,1 0 1</inkml:trace>
  <inkml:trace contextRef="#ctx0" brushRef="#br0" timeOffset="37433.33">17498 7620 0,'17'53'266,"1"-18"-250,17 0-1,18 54-15,-17-36 16,16 35-1,1 35 1,-35-87 0,0-1-1,-18-18 1,17 19 0,-17-19-1,0 1 1</inkml:trace>
  <inkml:trace contextRef="#ctx0" brushRef="#br0" timeOffset="38864">18097 8802 0,'18'0'234,"0"53"-234,17-18 16,-17 0-16,35 36 15,0-1 1,-36-52-1,1 17-15,17 1 16,-17-19 0,-1 18-1,1-17 1,0 0 0,-1 17-1,-17 0 16,18-35 1,-18-17-17</inkml:trace>
  <inkml:trace contextRef="#ctx0" brushRef="#br0" timeOffset="40018.83">18009 8643 0</inkml:trace>
  <inkml:trace contextRef="#ctx0" brushRef="#br0" timeOffset="42114.51">18644 8572 0,'-17'0'235,"-19"18"-235,19 0 15,-19-18 1,19 0-16,-1 17 16,-17 1-1,0 0 1,17-1 0,0 1-1,18 0 1,0-1-1,-17 1 1,17 0 0,0 17-1,0 0 1,35 36 15,-17-1-31,17-17 31,-17-18-15,-18-17 0,35 17-1,-18-35 1,1 18 0,0-18-16,17 0 31,-17 0-16,-1 0 17,-17-18-17,0 1 1,18-1 0,0 0-1,-18-105 1,35-265-1,-18-35 17,-17 281-17,-35 107 1,35 17-16,-17-17 16,-1 35-1,0-17 1,1 17-1,-1-18 1,0 0 0,1 18-1,-1 0 1,0 0 15,18 18 47,0 0-62,0 17-16,18 0 16,0 0-16,-18 18 15,53 53 1,88 194-1,-71-141 1,36-18 0,-53-88-1,-35-18 1,-1 0 0,1-17-1,0 0 16,-1-1-15,1-17 0,-18 18-1,0 0 1</inkml:trace>
  <inkml:trace contextRef="#ctx0" brushRef="#br0" timeOffset="44714.35">20567 6174 0,'0'35'203,"0"18"-203,-18 35 15,1 0-15,-19 0 16,19 18 0,-1-88-1,18 17 1,-18-17-1,18-1 1,-17 1 15,-1-18-15,1 0 15,17 18-15,-18-18 31,18-18-47</inkml:trace>
  <inkml:trace contextRef="#ctx0" brushRef="#br0" timeOffset="46564.24">20073 7620 0,'18'0'187,"35"35"-187,-36-17 16,19 17-16,16-17 15,1 17 1,-35 0-16,17-17 16,-17 0-1,17-1 1,0 1-1,-17 0 1,0-1 15,-36-34 32,-17-1-63,-18-35 15,0 0 1,-35-17 0,53 34-1,-1 19 1,19-1 0,-1 0-1,0 18 1,1 0-1,-1 0 1,18-17 0,0-1 15,0 0-15,0 1-1,0-1 1,0 1-1,18-1 1,-18 0 0,17 18-1,19-17 1,-19-1 0,19 0-1,-19 18 1,1-17-1,-1 17 1,-17-18-16,18 18 16,0 0-1,-18-18 1,17 18 0</inkml:trace>
  <inkml:trace contextRef="#ctx0" brushRef="#br0" timeOffset="48270.46">20302 7726 0,'18'-18'390,"-18"1"-390,18 17 0,-1-18 16,-17 0 15,18 18-31,0-17 16,-1 17-1,1-18 1,-1 18 31,1 0 15,0 0-62,-18-18 16,0 1 0,0-1-16,17 18 15,1-18 1,0 18 46</inkml:trace>
  <inkml:trace contextRef="#ctx0" brushRef="#br0" timeOffset="49722.24">20585 7955 0,'35'-18'219,"0"-17"-219,-17 18 15,-1-19-15,19 36 31,-19-17-15,1 17 0,0-18-1,-1 0 1,1 18 31,0 0 15</inkml:trace>
  <inkml:trace contextRef="#ctx0" brushRef="#br0" timeOffset="51298.51">20867 6015 0,'0'17'203,"35"1"-203,0 17 16,36-17-16,-36 35 15,18 0 1,-18-18 0,1-17-1,-19-1 1,-17 1-1,18-18 1,-18-18 47,0 1-48,-18 17-15,18-18 0,0 1 31</inkml:trace>
  <inkml:trace contextRef="#ctx0" brushRef="#br0" timeOffset="52983.28">21396 6844 0,'18'-18'234,"-1"1"-218,1 17-16,-18-18 15,18 18-15,-18-18 16,17 1 15,18-1-15,-17 18-1,0-18 1,-1 18 0,1-17-1,0 17 1,-1 0-1,-17-18 1,18 0 0,0 1 15,-1 17 0,1 0-15,-1-18-1,1 18 1,0 0 0,-18-17-1,0-1 1,17 18 0,1 0 15,0 0 0</inkml:trace>
  <inkml:trace contextRef="#ctx0" brushRef="#br0" timeOffset="54196.74">21625 6526 0,'0'18'203,"18"0"-188,-18-1-15,18 1 0,-1 0 16,1 17 0,17 0-1,-35 0 1,35 1-1,-17-19 1,17 19 0,-35-1-1,36-17 1,-19-1 0,-17 1-1,18-18 1</inkml:trace>
  <inkml:trace contextRef="#ctx0" brushRef="#br0" timeOffset="55700.52">21272 5768 0,'18'0'203,"17"0"-203,18-18 16,18 1-16,17 17 16,-35 0-1,0 0 1,-35 0 0,17 0-1,-18 0 1,1 0 15,0-18-15,-1 0-1,19 18 1,-19 0 0,1-17-1,0 17-15,17 0 16,-18 0-1</inkml:trace>
  <inkml:trace contextRef="#ctx0" brushRef="#br0" timeOffset="57476.27">22437 5803 0,'35'0'188,"0"53"-172,0-35-16,18 17 0,-35-17 15,35 17 1,-35-17-1,-1-1 1,1 1 0,0-1-1,-36-34 63,0-1-62,18 1-16,-17-1 16,-1-17-1,-17-1 1,-54-34 0,37 70-1,16-35 1,19 17-16,-19 0 15,36 1 1,-17-1 0,-19 0-1,36 1 1,-17-19 0,17 19-1,0-1 1,0 1 31,0-1-32,17 18 1,1 0 0,0 0-1,-18-18-15,17 18 16,1 0-1,0-17 1,-1 17 15,-17-18-31,18 18 47,-18-18 47,18 18-78,-18-17-1</inkml:trace>
  <inkml:trace contextRef="#ctx0" brushRef="#br0" timeOffset="58931.36">22578 5927 0,'0'-18'250,"17"18"-250,-17-18 16,18 1-16,0-1 16,-1 0-1,1 1 1,17-18-1,-17 17 17,0 18-17,-18-18 63,0-35-78,35-35 16,53-106-16,-53 141 16,-17-17-1,0 52-15,-18-17 16,17 17 0,1 18-1,-1-18 16</inkml:trace>
  <inkml:trace contextRef="#ctx0" brushRef="#br0" timeOffset="60583.25">22825 6050 0,'35'-35'203,"-17"17"-187,-1 1-16,1 17 16,0-18-1,17 0 1,-18 1 0,1 17-1,0-18 1,-18 0-1,17 18 17,1-17-1,0 17-15,-1-18-1,-17 0 1,18 18-16,-18-17 31,18 17-15,-18-18-1</inkml:trace>
  <inkml:trace contextRef="#ctx0" brushRef="#br0" timeOffset="63733.62">20955 8237 0,'35'36'234,"-17"-19"-234,0 1 16,17 17-16,0-17 16,0 35-1,-17-36-15,17 1 31,1 17-15,-1 18 0,-18-35-1,19-1 1,-19 19 0,1-36-1,0 35 1,-1-35-1,-17-35 32</inkml:trace>
  <inkml:trace contextRef="#ctx0" brushRef="#br0" timeOffset="64924.98">21678 9437 0,'35'0'204,"36"70"-189,-18-34-15,-18-1 0,36 35 31,-54-52-15,19 0-16,-36-1 16,17 1-1,1 0 1,0-1 0,-36-34 15</inkml:trace>
  <inkml:trace contextRef="#ctx0" brushRef="#br0" timeOffset="66010.73">21467 9031 0</inkml:trace>
  <inkml:trace contextRef="#ctx0" brushRef="#br0" timeOffset="68930.57">22348 9119 0,'-17'0'282,"-1"0"-251,1 0-15,-1 0-16,0 0 15,-17 18 16,35 0-15,-18-18 0,18 17-1,-17 1 1,-1-1 0,0 19-1,1-19 1,17 1-1,0 0 1,0-1 0,0 1-1,0 17 1,17-35 0,1 18-1,-18 0 1,18-18-1,-1 17 1,1 1 0,17-1-1,-17 1 1,17 0 0,-17-18-1,-1 0 16,1-18-15,-18 0-16,18 1 16,-18-1-1,17-17 1,-17 17 0,0 1-1,0-1-15,0-17 31,0 17-15,0 0 0,0-17-1,0 17 1,-35-87 0,0-36-1,35 105-15,-53-70 16,18 71-1,17-18 1,0 36 0,1 17-1,17-18 1,-18 18 0,0 0-1,1 0 16,-1 0 1,1 0-1,17 18 31,17-1-46,-17 1 0,0 0-1,18-18 1,-1 35-16,19 0 16,-1 0-1,36 1 1,-36 17 15,0-1-15,0-34-1,-17 0 1,17-1 0,-17 19-1,35-1 1,-53-17-1,35 17 1,-17-35 0,-18 35-1,17-35 1,1 18 0,0-18-1,-1 0 1,1 0-1,0 0 17,-1 0-17,1 0 1,0-18 0,-18-17-1,17 0 1,18-54-1</inkml:trace>
  <inkml:trace contextRef="#ctx0" brushRef="#br0" timeOffset="70265.6">23266 6191 0,'123'88'203,"36"-17"-203,-89-18 15,-17-35-15,0 17 16,-17-18 0,-19 1-1,-17 0 1,18-18-1,-1 0 1,-17 17 0,-17-17 31,17-17-47</inkml:trace>
  <inkml:trace contextRef="#ctx0" brushRef="#br0" timeOffset="71421.16">24183 7285 0,'18'0'219,"-1"17"-219,1 1 15,-1 0-15,1-18 16,-18 17 0,18-17-1,-18 18 1,17-18-16</inkml:trace>
  <inkml:trace contextRef="#ctx0" brushRef="#br0" timeOffset="72549.57">24042 7250 0</inkml:trace>
  <inkml:trace contextRef="#ctx0" brushRef="#br0" timeOffset="74682.31">24571 6862 0,'-18'0'203,"-17"35"-188,17-35-15,1 35 16,-1-17-16,-35 35 16,36-18-1,-1-17 1,18-1-16,-18-17 15,18 18 1,-17 17 0,17-17 15,17-1-31,19 1 31,-1 17-15,-18-35 15,1 0-31,0 18 16,-1-18-1,19 0 1,-19 0 0,1 0-1,17 0 1,-17 0-1,17 0 1,-17 0 0,-1-18-1,1 1 17,-18-36-17,0 0 1,-18-71 15,1 36-15,-1 53-16,18 17 15,-17 1 1,17-19 0,-36 19-1,1-1 16,17 0-15,-17 1 0,0-1-1,17 18 1,0 0 0,18-18-16,-35 18 15,18 0 1,-1 0 31,18 18-16,18-18-15,17 35-1,0 1 1,-17-19-1,17 19 1,-17-36-16,17 17 16,0 19-1,1-1 1,-1-18 0,-18 1-1,19 17 1,34 18 15,-52-17-15,52-1-1,-34-18 1,-19 19 0,19-36-1,-19 0 16</inkml:trace>
  <inkml:trace contextRef="#ctx0" brushRef="#br0" timeOffset="76248.33">22384 2011 0,'123'141'172,"142"106"-157,-36 53-15,-17 0 16,-71-142-16,123 142 16,319 370-1,-125-211 1,142 141 15,35-18-15,176 88-1,-123-141 1,-282-141 0,405 336-1,-511-407 1,176 89-1,-335-300 1,-123-89 0,-18-34 15,-53-19-31</inkml:trace>
  <inkml:trace contextRef="#ctx0" brushRef="#br0" timeOffset="78713.39">26741 1023 0,'17'35'250,"18"-17"-234,1 35-16,-19-53 15,19 35-15,-1 0 16,0 1-1,0-1 1,-17 0 0,17-17-1,-17 0 1,0 17 0,-1-35-1,1 17 1,0-17-1,-1 18 17,1 0-17,0-18 1,-18 17 0,17-17-16,-17 18 31,18-18-16,-18 18 1,-18-18 62,1 0-78,17-18 16,-18 0-1,-17 1 1,-36-54 0,36 36-1,-36 0 1,54 17 0,-19-17-1,19-1 1,-1 36-1,0-35 1,1 35 0,-1 0-1,18-17-15,0-1 16,-18 18 0,18-18 15,-17 18 0,17-17-15,0-1-1,0 0 1,0 1 0,0-1-1,0 0 1,0-17-1,0 17 1,0 1 0,0-1-1,0-17 1,35-18 0,0 18-1,71-89 16,-71 71-15,-17 0 0,0 36-16,-1-1 15,1 18 1,0 0 0,-1 0 15,-17 18 0,0-1-15</inkml:trace>
  <inkml:trace contextRef="#ctx0" brushRef="#br0" timeOffset="80488.3">27076 1252 0,'17'0'281,"1"-35"-281,-18 17 0,18 1 16,-18-1-1,17 1-15,1 17 16,0-36 0,-1 36-1,1-17 16,-18-1-15,17 18 0,1-18 15,0 18 0</inkml:trace>
  <inkml:trace contextRef="#ctx0" brushRef="#br0" timeOffset="82065.33">27287 1499 0,'18'-53'235,"88"-70"-235,0-71 15,70-18-15,-105 89 16,17-1-1,-71 89 1,1 17 0</inkml:trace>
  <inkml:trace contextRef="#ctx0" brushRef="#br0" timeOffset="83843.43">27675 1464 0,'0'18'219,"-17"-1"-219,17 1 15,0 17-15,-18 18 16,-17 0-1,35 0 1,-35 0 0,35 17-1,-18-17-15,-17 18 16,-1 35 0,19 35 15,-36-18-31,35-34 31,18-54-15,-17-18-1,17 19 1,-18-19 0,0 1-1,18 0 16,0-1-15,0 1 15</inkml:trace>
  <inkml:trace contextRef="#ctx0" brushRef="#br0" timeOffset="88876.08">27146 3298 0,'-17'0'766</inkml:trace>
  <inkml:trace contextRef="#ctx0" brushRef="#br0" timeOffset="89847.43">27129 3298 0,'0'18'250,"17"0"-235,1-18-15,-18 17 16,18 1-16,-1 0 15,-17-1 1,18-17 0,-1 18-16,1 0 15,-18-1 1,18 18 0,-1-17-1,1 17 16,0-17-15,-1 0 0,1 17-1,0 0 1,17 1 0,-35-19-1,17 1 1,-17-1-1,18-17 1,-18 18 0,18-18-1,-1 18 1,-17-1 15,0-34 32,-17-1-48</inkml:trace>
  <inkml:trace contextRef="#ctx0" brushRef="#br0" timeOffset="91515.43">27164 3281 0,'0'-18'250,"0"1"-203,0-1-47,0 0 16,18 1-16,-1 17 15,18-18 1,-35 0 0,18 1-1,0 17 1,-1-18-1,1 0 1,0 18 31</inkml:trace>
  <inkml:trace contextRef="#ctx0" brushRef="#br0" timeOffset="93274.22">27340 3616 0,'18'-18'250,"0"1"-235,-1 17-15,-17-18 16,18 18 0,-1-18 15,1 1-15,-18-1 15,18 18-16,-1-18 1,1 18 15</inkml:trace>
  <inkml:trace contextRef="#ctx0" brushRef="#br0" timeOffset="95077.33">27552 3845 0,'18'-17'250,"-18"-1"-234,17 18-16,1-18 16,-1 1-1,-17-1 1,18 0-1,0 18 1,-1-17 0,1 17-1,-18-18 1,18 18 15,-18-17-31,0-1 16,17 18-1,1 0 1,0 0 0,-18-18-1</inkml:trace>
  <inkml:trace contextRef="#ctx0" brushRef="#br0" timeOffset="96717.27">27869 1393 0,'53'53'203,"53"53"-187,18 0-16,-54-18 15,1-17 1,-1-18 0,-52-36-1,-18 1 1,-18-18 46,18-18-46,-17 18-16,-1-17 16,18-1-16,-18 0 15</inkml:trace>
  <inkml:trace contextRef="#ctx0" brushRef="#br0" timeOffset="98113.1">28557 2505 0,'0'-18'218,"36"-35"-202,-19 0-16,36 0 16,-35 0-16,52-17 15,-34-1 1,-19 54 0,1-1-1,0 0 1,-18 1 15,17 17-15</inkml:trace>
  <inkml:trace contextRef="#ctx0" brushRef="#br0" timeOffset="99364.02">28540 2134 0,'53'18'203,"0"0"-187,-1-1-16,1 1 15,-17-1-15,17 1 16,-18 0 0,-18-18-16,1 17 15,0-17 1,17 0 0,-35 18-1,18-18 16,-1 0-15,-34 0 15</inkml:trace>
  <inkml:trace contextRef="#ctx0" brushRef="#br0" timeOffset="100618.05">28646 1976 0,'0'35'203,"0"0"-203,0 0 0,35 18 16,-18 35 0,36 89-1,-35-124 1,0 17 0,-18-52-1,17 17 1,-17-17-1,0 17 17,18-35-17</inkml:trace>
  <inkml:trace contextRef="#ctx0" brushRef="#br0" timeOffset="102066.31">28257 1252 0,'53'-35'203,"124"-53"-187,-54-18-16,18 53 0,-70 0 16,52 18-1,-70 0 1,-17 35-16,-1-18 15,-17 18 1,-1 0-16,1 0 16,-1 0 15,1 0 0,0 0-15,-1 0 15</inkml:trace>
  <inkml:trace contextRef="#ctx0" brushRef="#br0" timeOffset="103983.45">29351 1005 0,'53'36'203,"35"52"-203,-35-35 16,35 35 0,-35-35-1,-53-35-15,18-1 16,0-17 0,-1 18-1,1-1 1,-18 1-1,17-18 1,-17-18 15,-17 1-15,-1-18 0,-52-1-1,-1-17 16,36 18-15,-1 0 0,1 17-1,18 18 1,-19-35 0,36 17-1,-17 1 1,17-1 15,0-17-15,0 17 15,0 0-15,0 1-1,0-1 1,0 0-1,0 1 1,0-1 15,0 1 1,0-1-17,0 0 1,0 1-1,0-1 17,17 18-17,1 0 32,0 0-16,-1 0-15,-17-18-16,18 18 16,-1-17-1,1 17 1,0 0 15</inkml:trace>
  <inkml:trace contextRef="#ctx0" brushRef="#br0" timeOffset="105515.43">29686 1129 0,'0'-18'312,"0"1"-296,18 17-16,-18-18 16,0 0-1,18 18-15,-1-17 31,-17-1-15,18 18 0,-18-18 62,17 18-63</inkml:trace>
  <inkml:trace contextRef="#ctx0" brushRef="#br0" timeOffset="106789.35">29916 1429 0,'17'0'188,"1"-18"-188,17-17 15,18 0-15,-18 17 16,53-70 0,-35 35-1,-17 35 1,-19 1-1,1-1 1,0 0 0,-1 18 31</inkml:trace>
  <inkml:trace contextRef="#ctx0" brushRef="#br0" timeOffset="108280.43">27993 4022 0,'-35'70'265,"35"1"-249,-36 35-16,19-71 16,-19 159-1,1 35 1,18-105-16,-36 158 16,53-70-1,-36 17 1,36-159-1,0-17 1,0-35 0,0 0-1</inkml:trace>
  <inkml:trace contextRef="#ctx0" brushRef="#br0" timeOffset="110201.74">27728 6438 0,'18'0'188,"70"35"-173,-53 18-15,1-35 16,-19 17-16,19-35 15,-36 18 1,35 17 0,-17-35-1,-18 18 1,35-1 0,-18 1-1,-17 0 1,18-18-1,-18 17 17,-35-17-1,17-35-31,-35 0 16,18 17-1,0-17 1,17 35-1,-35-53 17,36 35-17,-1-35 1,0 36 0,1-1-1,17-17 1,0 17-1,0 1 1,0-1 0,0 0-1,0 1 1,0-1 0,35-17-1,-17 0 1,34 17 15,-52 0-15,36-17-1,-19 35 1,1-18 0,0 1 15,-1 17-16</inkml:trace>
  <inkml:trace contextRef="#ctx0" brushRef="#br0" timeOffset="112013.55">27993 6562 0,'18'-18'219,"-1"-35"-219,18 35 0,-35 1 15,18 17-15,0-18 16,-1-17 15,1 35-15,0-18-1,-1 18 1,1 0 15,-18-17 32,0-1-16</inkml:trace>
  <inkml:trace contextRef="#ctx0" brushRef="#br0" timeOffset="114004.22">28116 6897 0,'0'-18'250,"0"1"-250,18-19 15,17 36-15,-17-17 16,0-19 0,17 1-1,-18 17 1,1 1 0,0-1-1,-1 0 16,1 18-15,-18-17 0,18 17-16,-1-18 15,1 18 1,-18-17 0,35-19-1,-17 19 16</inkml:trace>
  <inkml:trace contextRef="#ctx0" brushRef="#br0" timeOffset="115481.98">28134 4075 0,'0'17'172,"18"18"-156,17-17-16,-35 0 15,18-1-15,-1 19 16,1-19 0,-1 19-1,1-19 1,17 36-1,18-18 17,-17 18-17,-1-17 1,18-1 0,-36 0-16,19-17 15,17 35 1,-18-36-16,-17 19 15,-1-19 1,18 19 0,-35-54 15</inkml:trace>
  <inkml:trace contextRef="#ctx0" brushRef="#br0" timeOffset="117233.55">28981 5450 0,'17'-17'218,"1"-1"-202,-18 0-16,18 1 16,-1 17-16,1-18 15,35-70 1,35-35 0,-53 70-1,1 17 16,16-17-15,-52 36 0,18-18-1,0 35 1,-1-18 0,-17 0-16,18 18 15,-18-17 1,18-1 15</inkml:trace>
  <inkml:trace contextRef="#ctx0" brushRef="#br0" timeOffset="118613.35">29069 4921 0,'18'0'203,"34"36"-203,-34-19 0,17 1 16,1 17-1,-19-17 1,19-1 0,-19 1-1,1 0 1,17-1-16,-17 1 31,-1 0-15,19 17-1,-1-18 1,18 19 0,-36-19-1,19 36 16,-19-35-15,1-18 0</inkml:trace>
  <inkml:trace contextRef="#ctx0" brushRef="#br0" timeOffset="120265.47">28363 3828 0,'36'0'187,"52"-18"-187,71 0 16,-1-17-1,54 17 1,-124 1 0,53-18-1,-88 17 1,-18 18 0,-17 0-16,-18-18 15,35 18 1,-17 0-1,0-17 1,17 17 0,-35-18-1,18 18 1</inkml:trace>
  <inkml:trace contextRef="#ctx0" brushRef="#br0" timeOffset="122063.84">30074 3933 0,'53'36'219,"18"34"-219,17-34 15,-53 16-15,36-16 0,17 17 31,-35-36-15,-35 1 0,-1-18-1,-34 0 32,-1-18-31,18 1-1,-18 17-15,1-18 16,-1-17 0,-17 17-1,-1-17 1,1 0 0,18 17-1,-1 0 1,-17 1 15,17 17-15,18-18-1,-18 18 1,-17-18 0,17 1-1,1-1 1,-1 0-1,0 18 1,1-17 0,17-1-1,0 1 17,0-1-17,0 0 1,0 1-1,17 17 1,-17-36 0,18 19-1,-18-19 1,18 19 0,-1-1 15,1 18-16,0-17 1,-1 17 15,-17-18-15,0 0 0,18 18-1,-18 18 16</inkml:trace>
  <inkml:trace contextRef="#ctx0" brushRef="#br0" timeOffset="123580.73">30480 4110 0,'0'-18'203,"18"18"-187,-18-17-16,17-1 16,-17 0-1,53-17 1,-35 0-1,-1 35 1,1-18 0,0 0-1,-18 1 1,17 17 0</inkml:trace>
  <inkml:trace contextRef="#ctx0" brushRef="#br0" timeOffset="124990.56">30692 4304 0,'0'-18'172,"0"-17"-156,17 35-16,-17-35 15,36-1-15,-1-17 16,18 1 15,-36 16-15,19 19-1,-19-1 1,1 18 0,0-18-1,-1 18 16,1 0-15</inkml:trace>
  <inkml:trace contextRef="#ctx0" brushRef="#br0" timeOffset="127116.11">28310 7073 0,'0'18'203,"36"-1"-203,-19 1 16,19 0-16,34 17 15,-52 0 1,-1-35-16,36 36 15,0-1 1,-17 0 0,-1 0-1,35 18 1,-34-35 0,-1 17-1,-17-17 1,-1 0 15,1-1-15</inkml:trace>
  <inkml:trace contextRef="#ctx0" brushRef="#br0" timeOffset="128531.18">29104 7761 0,'18'18'188,"17"-1"-172,-17 1-16,-1 0 15,1-1-15,0 1 16,-1 17-1,1-35 1,0 18 0,-1-1-1,1-17 17,-18 18-32,17 0 46,1-18-14,-18 17-17,18-17 48,-18 18-48,0-53 79,-18 35-94</inkml:trace>
  <inkml:trace contextRef="#ctx0" brushRef="#br0" timeOffset="129819.2">28998 7602 0</inkml:trace>
  <inkml:trace contextRef="#ctx0" brushRef="#br0" timeOffset="132165.41">29492 7532 0,'-17'0'218,"-1"17"-202,0 1 15,1-18-15,-1 18-16,0-18 31,18 17-31,-17-17 31,17 18-15,0 0 0,-18-18-1,18 17 1,0 1 15,0 0-15,0-1-16,18-17 15,-18 18 1,17-1 0,1 1-1,0 0-15,-1-1 32,1 1-17,0-18 1,-1 18 15,1-18-15,-1-18 15,1 0-15,0-17-1,17 0 1,-17 0-1,-1 17 1,19 0 0,-36 1-16,0-19 31,0 19-15,0-19-1,0 19 1,0-1-1,-53-35 1,0-17 0,-53-36-1,71 71 1,-18-1 0,35 19-1,-17-1 1,17 0-1,1 18 1,-1-17 0,0 17 15,1 0 0,17 17 32,0 1-63,17-18 15,1 35 1,0-17 0,34 35-1,-34-36-15,53 54 16,-18-18-1,17 0 1,-35-18 0,-17-17-1,0-1 1,-1-17 0,1 18-1,-18 0 1,18-18 15,-1 17-15,1-17-1,-36-35 48</inkml:trace>
  <inkml:trace contextRef="#ctx0" brushRef="#br0" timeOffset="133997.31">31027 4322 0,'17'17'203,"19"-17"-187,-19 35-16,1-35 15,0 18 1,-1 17-1,1-17 1,0 0 0,-1-1-1,1-17 1,-1 18 0,1-18-1,0 18 1,-1-18 15,1 17-15,0 1-1,-1-1 1,1-17 0,-18 18-1,18-18-15,-1 0 31,-34 0 32,-1 0-63</inkml:trace>
  <inkml:trace contextRef="#ctx0" brushRef="#br0" timeOffset="135152.47">31768 5045 0,'17'0'218,"19"35"-202,16 0-16,19 18 0,17 18 16,0-18-1,-17 17 1,-53-52-1,-1-1 17,1 1-32,0-18 15,-18 18 1,17-18 0,-52-36 15</inkml:trace>
  <inkml:trace contextRef="#ctx0" brushRef="#br0" timeOffset="136623.51">31503 4904 0</inkml:trace>
  <inkml:trace contextRef="#ctx0" brushRef="#br0" timeOffset="139149.29">32367 4851 0,'-17'0'219,"-1"0"-203,18 17-16,-18-17 15,1 18 1,-1-18-1,1 18 1,-1-1 0,0-17-1,18 36 1,0-19 15,0 1 0,18-18 16,-18 17-15,18-17-32,-1 18 15,18-18 1,-17 0-1,0 0 1,-1 0 0,1 0-1,17 0 1,-17 0 15,-18-18-15,0 1-1,18-18 1,-1-1 0,-17-34-1,0 17 1,-53-35 0,0 35-1,18 17 1,-53-52-1,17 35 1,1 0 0,17 36-1,35-1 1,1 18 0,-1-18-1,0 18 1,36 18 46,0 0-46,-1-1 0,18 1-16,1 0 15,34 17 1,-17-17-1,18-1 1,-54 1 0,1-1-1,-18 1-15,35 0 16,-17-1 0,35 19-1,-18-1 16,0-17-15,-17-1 0,0 1-1</inkml:trace>
  <inkml:trace contextRef="#ctx0" brushRef="#br0" timeOffset="140661.28">30674 1517 0,'18'0'250,"17"18"-250,0 17 0,-17-18 16,52 36-1,19 18 1,-36-18 0,-36-18-1,36 0 1,-53-17 0,18 0-1,-1-18 16,-17 17-15,18-17 0,-18 18-1</inkml:trace>
  <inkml:trace contextRef="#ctx0" brushRef="#br0" timeOffset="141763.31">31591 2364 0,'18'0'203,"35"35"-188,17 18 1,-34-18 0,-1-17-1,-17-1 1,-1 1-1,1-18 17,-36 0-1,18-18-15</inkml:trace>
  <inkml:trace contextRef="#ctx0" brushRef="#br0" timeOffset="144963.64">31979 1923 0,'0'17'235,"0"1"-220,-17-18-15,17 18 16,0-1-16,-18 1 31,18-1 0,-18-17-15,18 18-16,0 0 31,0-1-15,0 1-1,0 0 17,0-1-17,0 1 1,0 0 46,18-18-15,-18 17-31,0 1-16,18-18 16,-18 17-1,17-17-15,1 18 16,0 0 15,-1-18 0,1 0 1,-1 0-1,-17-18-16,0 0 17,18 18-32,-18-17 15,18-1 1,-18 1 15,0-1 16,0 0-31,0 1-1,17 17 1,-17-18 0,0 0-1,0 1 1,0-1-1,0 0 1,0 1 0,0-1 15,-17 18-31,-1-17 16,0 17-1,18-18 1,-17 18-1,-1-18 1,-17 18 0,17-53-1,-17 36 1,-18-1 0,35 0-1,1 18 1,-1-35-1,1 35 1,-1 0 0,0-17-1,1 17 1,-1 0 15,0 0 16,1 0-31,-1-18-1,0 18 1,18 18 78,18-18-79,-18 17 1,18 1 0,-18-1-16,17-17 15,1 18 1,-18 0-1,35 17 1,1-17 0,-1-1-1,0 1 1,-17 17 0,-1-35-16,1 18 15,17 17 1,-17-17-1,17 17 17,-17-35-17,-18 18 1,17-18-16,19 0 31,-19 0 0,1 0-31,17 0 32,1 0-17,-19 0 1,1 17 0,0-17-1,-18-17 48</inkml:trace>
  <inkml:trace contextRef="#ctx0" brushRef="#br0" timeOffset="151682.26">4357 8555 0,'123'0'188,"36"70"-172,-18-34-16,-35-1 15,-35-35-15,-36 35 16,35-17-1,-34 17 1,-1-17 0,-35 17-1,0-17 1,0-1 0,0 1-1,0 35 1,0 17-1,0 89 1,0 18 0,0 52-1,-18 88 1,18-175 0,0 16-1,0-87 16,0-18-15,0-18 0,0 0-1,18 1 1,17-1 0,0-18-1,-17 1 1,53 17-1,-18-35 1,35 0 0,-18 0-1,-34 0 1,-1 0 0,0 0-1,-17 0 16,-1 0-15,1 0 0,0 0-1,-18 18 17,0 53-17,-18 17 1,0 18-1,18 17 1,0-70-16,0 53 16,0 17-1,0 1 1,0-36 0,0-17 15,0-36-16,0 0 1,0-17 0,0 35 15,0-36-15,36 19-1,-19-19 1,1 18-1,0 1-15,17 34 16,18 1 0,17 123-1,-34-106 1,-19 0 0,-17-70-1,0 35 16,-17 0-15,-36-18 0,-141 53-1,-71 0 1,1 1 0,228-72-1,-17-17 1,0 18-1,1 0 1,-19-18 0,36 0-1,-18 0 1,17 0 0,1 0-1,0 0 1,17 0 15,1 0-15,-1 0-1,0 0 1,1 0 15,17-18-15,0 0-1</inkml:trace>
  <inkml:trace contextRef="#ctx0" brushRef="#br0" timeOffset="154199.47">10742 14111 0,'53'0'203,"88"0"-203,-17 0 16,17 0-16,17 0 15,89 0 1,-141-18-16,18-17 15,17 0 1,-18-36 0,-35 54-1,54-19 1,-54 19 0,18-1 15,-71 18-16,35 0 1,-17 0 0,-35 0-1,17 0 1,-17 0 0,0 0-1,-1 0 1,-17-17-1,0-1 1</inkml:trace>
  <inkml:trace contextRef="#ctx0" brushRef="#br0" timeOffset="158697.46">6244 10336 0,'-17'0'203,"-1"18"-188,18 0-15,0-1 32,-18-17-17,18 18 1,0 0 0,0-1-1,0 1 1,0 17 15,0-17-15,0-1-1,0 19 1,0-1 0,0-17-1,0-1-15,18 1 31,0 0-15,-18-1 0,17-17 15,1 0-15,-1 0-1,1 0 1,0 0 15,-18-17-15,17 17-16,-17-18 31,18 0-15,0 1-1,-18-1 1,17 0-1,-17 1 1,0-19 0,0 19-1,0-19 1,0 19 15,0-1-31,-17 18 31,-1-35-15,0 35 15,18-18-31,-17 18 32,17-17-17,0 34 95,0 1-95,0 0 1,0-1-1,0 1 1,17-1 0,-17 1-1,0 0 1,36-1 0,-19 1-1,-17 0 1,36-1-1,-19 1 1,1 0 0,-1-18-1,-17 17 1,36-17 0,-19 0-1,1 0 16,0 0-15,-1 0 0,1 0-1,0 0 1,-1 0 15,-17-17 16</inkml:trace>
  <inkml:trace contextRef="#ctx0" brushRef="#br0" timeOffset="161663.91">6509 10248 0,'17'0'219,"-17"18"-204,18-18-15,0 17 16,-1-17-16,1 18 15,0-18 1,17 18 0,0-1-1,0 19 1,-17-19 0,0 1-1,17 17 1,0-17 15,-17-1-15,0 1-1,-1 0 1,1-18 15,-18-18 63,0 0-78,0 1-16,-18-1 15,1 1-15,-1-19 16,0-17 15,1 36-15,17-19-1,-18 19 1,18-1 0,0 1 30,0-1-30,35 18 0,-17 0-1,0 0 1,-1 0 0,1 0-1,17 18 16,0-1-15,-17-17 0,17 18-1,-17-1 1,0 1 0,-1-18-1,-17 18 1,18-18-1,-18 17 1,0-34 93,0-1-93,0 0 0,0 1-16,0-1 47,0 1-32,17 17 1,-17-18-1,18 0 1,-18 1 31,18 17-47,-18-18 47,0 0-16,17 1-15,1 17 15,0 0-15,17 0-1,-17 0 1,-1 17-16,1-17 15,-1 0 1,1 18 0,0 0-1,-1-18 1,-17 17 0,18 1-1,-18 0 16,18-18-15,-18 17 0,0 1 31,0-1-32</inkml:trace>
  <inkml:trace contextRef="#ctx0" brushRef="#br0" timeOffset="163851.15">7144 9507 0,'17'36'187,"19"-19"-187,-1 36 16,-17-53-16,34 71 16,-34-71-16,0 35 15,17 0 1,0 18 0,-17-35-1,17 17 16,-35-17-15,18-1 0,17 19-1,-35-19 1,35 1 0,-17 0-1,-18-1 1,18 1-1,-1-18 1,-17 18 62,0-1-15,18-17-48,-18 18-15,18-18 47,-18 17-47,0-52 78,-18 18-62,18-1 0,-18 0-16,18 1 15,0-1 1,-17 0-16,17 1 31,0-1-15,0 0-1,0-17 1,17 17 0,-17 1-1,18-1 1,17 18-1,1-17 1,-19 17 0,1 0-1,-1 0 1,1 0 0,0 0-1,-1 17 16,1-17-15,0 35 0,-18-17-1,17 0 1,-17 17 0,0-17-1,0-1 1,0 1-1,0 0 1,-17-1 15,-1-17-15,0 0 0,1 0 15,-1 0 31</inkml:trace>
  <inkml:trace contextRef="#ctx0" brushRef="#br0" timeOffset="173282.27">7937 9596 0,'18'0'203,"0"17"-203,-18 18 16,17-35 0,-17 18-16,0 0 15,36-1 1,-19 19 0,-17-19-1,18 1 1,-18 0-1,18-18 1,-1-18 47,1 18-48,-18-18-15,0 1 16,0-1-1,0-17 17,18 17-17,-1 18-15,-17-18 16,0 1 0,18-1-1,-1 18 1,-17-17-1,18-19 1,-18 19 0,18-1-1,-18 0 1,0 1 0,0-1-1,0 0 1,0 1 15,17-1-15,1 18-1,-18-17 1,18 17 0,-1 0-1,1 0 1,0 0-1,-1 0 48,1 17-47,-18 1 15,0-1 31,-18 1 16,18 0-62,-17-18 0,-1 17-1,0-17 32,18 18-47,-17 0 16,-1-1-1,0 1 1,1-18 0,17 18-1,-18-18 1,36 0 78,-1 0-79,1 0 1,0 0 0,-1 0-1,1 0 1,0 0-1,-1 0 1,-17-18 0,18 0-1,-1 1 1,1-1 0,0 0-1,-18 1 1,17-1-1,-17 0 32,0 1-15,-17-1-1,17 1-16,-18 17 1,18 17 62,0 1-47,18-18-15,-18 17-16,35 36 16,-17-53-16,-1 36 15,1-19-15,35 36 16,0 0 0,17 18-1,1 17 16,17 0-15,-53-35 0,1-18-1,-19-17 1,1 35 0,0-53-1,-1 35 1,-17-17-1,18-18 1,-18 17 0,0 1-1,0 0 1,-18-18 15,1 0 0,-19 0-15,1-18 0,0 0-1,17 1 1,0-1-16,-17 0 16,18 1-1,-19-36 1,1-35-1,-89-318 1,107 318 0,-1 17-1,18 54 1,0-1 0,0-17-1,0 17 32,0 36 187,0-1-234,0 1 16,0 0 31,0-1-16,18 1-15,-1-18-1,1 18 17,0-18-17,-1 17 1,1-17 0,0 0-1,-1 0 32,1 0-31,-18-17-1,18 17 1,-18-18 0,0 0-1,0 1 1,0-1 15,0 0 16,0 1 0,0-1-32,0 0 17,-18 18-17,18-17 32,0 34 219,18 19-219,-1-19-32,1-17 17,0 0-32,-18 18 15,17-18 1,1 0-1,-18 18 1,17-18 0,1 0-1,0 0 17,-1 0-1,-17-18-31,18 0 31,0 18-31,-18-17 16,0-1-1,17 18 1,-17-18 0,0 1 15,0-19-16,0 19 1,0-18 0,-17 35-1,-1-18 1,18-17 0,0 17-1,-18 18 1,18-18-1,0 36 126,0 0-125,0-1-1,18 1 17,0-18-32,-1 35 15,19-35 1,-19 0-1,1 0-15,-18 18 16,35-18 0,-17 0-1,-1 0 1,19 0 0,-19 0 15,1 0-16,17 0 17,-17-18-17,-18 1 1,0-1 31,0 0-47,0 1 15,-35-1 1,17 0-16,18 1 16,-35-1-1,17 0 1,0 1 15,1 17-15,-1 0-1,0 0 1,1 0 0,-1 0-1,1 17 1,-1-17 0,0 18-1,18 0 16,-17-18-15,17 17 0,0 1 15,17-18 63,1 0-47,0 0-47,-1 0 31,-17-18-31,18 18 15,-1 0 1,-17-17-16,18-1 16,0 18-1,-1 0 1,1-18 0,0 18-1,-1-17 16,1 17-15,-18-18 0,18 1 15,-18-1-15,17 18-1,1-35-15,-18-1 16,0-34-1,0 35 1,0-1 0,0 19-1,0-1-15,0 0 32,0 1-17,0 34 95,0 1-95,17 0 1,1 17-16,-18 0 15,35 18-15,-17 18 16,53 17 0,-54-71-1,1 19 1,-18-19 0,18-17-1,-1 0 1,1 0 15,-1 0-15,1 0-16,17 0 15,36-88 1,-1-18 0,-52 71-1,0 0 1,-1 0-1,-17 17 1,18 0 0,-18 1-1,0-1 1,0 0 15,0 1 16,-18 17 16,18-18-48,-17 18-15,17-18 16,-18 18-1,0-17 1,18-1 0,-17 18-16,-1-18 15,1 1 17,17-1-17,-18 18 16,18 18 63,18-18-78,-18 17 15,17-17-31,1 18 16,-1 0-1,1-1 1,-18 1 0,18 0-1,-1-18 16,-17 17-31,18 1 32,0-18-32,-1 0 31,1 0-15,0 0 15,-1 0 0,1 0 16,-1 0-31,-17-18-1,0 1 16,0-1 16,0 0-15,0 1-1,0-1-16,0 0 32,0 1 0,0-1-31,-17 18-16,17-17 31,0-1 0,-18 18 16,18 18 31,0-1-62,0 1 0,0-1 30,18-17 1,-1 0-15,1 0-1,-18 18 0,18-18-31,-1 0 47,1 0-31,0 0 15,-1 0 0,1 0 16,0-18-31,-18 1 30,0-1-14,0 1-32,0-1 31,0 0-15,0 1-16,0-1 15,0-17-15,0-36 31,0 54-15,0-19-16,0 19 16,0-1-1,0-17 1,0 17 15,-18 18 0,18 18 16,0-1-15,0 1-17,0 0 16,0-1 32,18-17-47,-1 0 15,-17 18-31,18-18 0,0 18 15,-1-18 1,1 0 0,-1 17-1,19 1 1,-1 17 0,-17-35-1,-1 0 1,-17 18-1,18-18 1,0 0 0,-18 17-1,0 19 1,0-19 0,-18 71-1,0-17 1,1-18-1,-54 0 1,53-35 0,-17 17-1,18-18 1,-19 1 0,19 0-1</inkml:trace>
  <inkml:trace contextRef="#ctx0" brushRef="#br0" timeOffset="174655.12">7691 9207 0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04:4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8149 5133 0,'18'70'219,"-1"142"-219,54 194 16,-36 1040-1,1-105 1,-1-301 0,0-616-1,36-19 1,-71-193-16,17 123 16,19 36-1,16 105 1,1-211-1,-17-89 1,-36-158 0,0-1-1,0 1 1,17 17 0,1 89 15,0-19-16,-1-34 1,-34-36 0</inkml:trace>
  <inkml:trace contextRef="#ctx0" brushRef="#br0" timeOffset="723.89">8661 8502 0</inkml:trace>
  <inkml:trace contextRef="#ctx0" brushRef="#br0" timeOffset="3715.42">9772 6103 0,'0'-18'281,"-18"18"-234,1 0-16,-1 0-15,0 0 0,1 0-1,-1 0 1,0 0-1,1 18 1,-1-18 0,1 0-1,17 18 1,-18-1 0,0 1 15,1 0-16,-1-18 1,18 17 0,0 1-1,-18-18 1,18 18 0,0-1 30,0 1 17,0-1-47,18-17-1,0 0 1,-1 18-1,19-18 1,-19 0 0,1 18-1,-1-18 1,1 0 0,0 0 15,-18 17-16,17-17 1,19 18 0,-19-18-1,-17 18 1,18-1 15,-18 1 0,0 0-31,0-1 16,0 1 15,0 17-15,0 0 0,0-17-1,0 0 1,-53 35-1,-18 17 1,19-70 0,34 35-1,0-35 1,1 0 0,-19 0-1,19 0 16,-1 0-15,18-17 15,-18 17 1,18-18-17</inkml:trace>
  <inkml:trace contextRef="#ctx0" brushRef="#br0" timeOffset="6339.03">10089 6350 0,'53'0'234,"-35"0"-218,17 0-16,-17 0 15,0 0 1,-1 0-1,1 0 1,-1 0-16,19 0 16,-19 0-1,54 0 1,-53 0 0,17 0-1,0 0 1,-17 0-1,-1 0 1,1 0 0,0 0-1,-18-18 63,-18-17-62,0 35-16,1-18 16,-19-17-1,1 18 1,18-1 0,17 0-1,-18 18 1,0 0-1,18-17 1,0-1 0,0 0 15,18 18 31,0 0-30,-18 18-32,17-18 15,-17 18 1,18-18 0,-1 17-1,1 19 1,0-36-1,-18 17 1,17-17 0,-17 35-1,18-35-15,-18 18 32,0 0 14,0-1-30,0 1 31,0 0 0,0-1 0,-18 19-32,18-19 1,-17-17 0,17 18-16,-18-1 15,0 1 16,18 0-15,-17 17 0,-1-35-1,18 18 1,0-1 31</inkml:trace>
  <inkml:trace contextRef="#ctx0" brushRef="#br0" timeOffset="8774.86">11359 5997 0,'-105'106'187,"-1"53"-171,35-89-16,1 1 15,34-1-15,-34 36 16,70-88 0,-18 0-1,18-1 1,-17 1 15,34-18 63,-17-18-63,0 1-15,18 17-1,-18-18-15,17 0 16,1 1 0,17-36 15,-35 17-16,36 1 1,-36 18 0,35-19-1,-35 19 1,18 17 0,34-53-1,-34 35 1,0 0-16,-1 1 15,1-1 1,0 1 0,-18-1-1,17 18 1,1 0 0,0-18-1,35-17 16,-53 0-15,17 17 0,1 0-1,-1 18 1,-17-17 0,18-1-1,0 0 16,-1 18 1,-17-17-17,18 17 1,0 0 0,17 0-1,-17 17 16,34 54-15,-34-36 0,17 18-1,-17-35-15,17 0 16,-17 34 0,0-16-1,-18-19 1,17 19-1,-17-19 1,18 1 0,-1 0-1,-17-1 1,0 1 31</inkml:trace>
  <inkml:trace contextRef="#ctx0" brushRef="#br0" timeOffset="8912.94">11747 6456 0</inkml:trace>
  <inkml:trace contextRef="#ctx0" brushRef="#br0" timeOffset="10757.12">11130 6279 0,'35'0'453,"1"-17"-437,-19 17-16,1 0 16,0 0-16,17 0 15,0-18 1,0 18 0,1 0 15,-19 0-16,1 0 1,35-17 0,-18 17-1,-17 0-15,17-18 16,0 18 0,36 0-1,-18-18 1,-18 18-1,-17 0 1,-1 0 0,1 0-1,0 0 1,-1 0 0</inkml:trace>
  <inkml:trace contextRef="#ctx0" brushRef="#br0" timeOffset="14167.04">12083 5891 0,'0'53'203,"0"18"-187,0-1-16,0-17 16,0 0-16,0 35 15,0 1 1,0-54 15,0-17-31,0 17 16,0-18 15,0 1-15,0 0 15,0-1 0,0 1-15,0 17-1,17-35-15,-17 18 16,0 0 0,0-1-1,0-34 48,0-19-48,-17 1 1,17 0 0,0-1-1,0 1 1,0 18 0,0-54-1,0 0 1,17-17-1,19 71 1,-36-19 0,0 1-1,17 17 1,1-35-16,-1 36 16,-17-18-1,18 17 16,-18 0-15,18 1 0,-18-1-1,17 18 1,-17-18 15,18 18-15,0-17 15,-1-1-15,89-17-1,-18 35 1,-17-18 15,-18 18-15,-18 0-1,-17 0 1,-18 18 0,17-18-1,-17 17-15,0 19 16,0-1 0,0 0-1,-70 89 16,35-71-15,-1-18 0,19-17-1,-1 17 1,-17-35 0,17 18-1,0-18 16,1 0-15,-19 0 0,19 0-1,-1 0 1,1 0 0,-1 0 15,0 0-31,1 0 15,-1 0 32,18-18 0,18 18-31,17-18-1,18 18 1,-36 0-16,36 0 16,0 0-1,-35 0 1,17 0 0,1 0-1,-1 18 1,-18-18-1,1 18 1,0-1 0,-18 1-1,17-1 17,-17 1-17,0 0 16,0-1-15,0 1 0,0 0-1,0-1 1,0 1 0,0 0-1,0-1 1,0 1-1,-17-1 1,-19 19 0,-16-19-1,-54 54 1,70-53 0,19-18-1,-1 17 1,-17 1-1,-18-18 1,18 17 0,17 1-1,-35-18 1,35 0 0,-17 0-1,0 0 1,0 0 15,35-18-15,0 1 15,0-1-31</inkml:trace>
  <inkml:trace contextRef="#ctx0" brushRef="#br0" timeOffset="17000">13229 5838 0,'0'36'219,"-35"52"-219,0-18 16,17 1-16,0-36 15,-17 18 1,35-17 0,0-19-16,-18-17 15,18 35 1,-17-35-1,17 18 1,0 0 0,0-1 15,0 1 0,-18-18-31,-17 71 31,35-1-15,-35-35 0,35 1-1,0-19 1,17-17 31,-17-17 0,0-1-47,0 0 15,0 1 1,0-19-16,0 1 16,0 18-1,0-1 1,0 0-1,0-17 1,18 17 0,35-123-1,-53 106 1,17 17 0,1-35-1,-18 18 16,18 17-15,-18 1 0,17-1 15,1 1-15,-18-1 15,18 0-16,-18 1 1,35-36 0,-35 35-1,18 18 1,-18-18-16,17 1 31,1 17-15,-1 0 31,1 0-16,0 0-15,-1 0-16,1 0 31,35 17-16,0 19 1,0-1 0,-36 0-1,1-35-15,0 36 16,17-19 0,-17 18-1,-1-17 16,18 35-15,-17 0 0,0-18-1,-18 1 1,17-19 15,-17 1-31,0-1 16,18-17-1,-18 18 17,0 0-17,0-1 17,0 1-1,18-18-16,-18 18-15,17-18 16,-17 17-16,0 1 16,0 0 15,0-1-15,0 1 15</inkml:trace>
  <inkml:trace contextRef="#ctx0" brushRef="#br0" timeOffset="18449.04">13141 6174 0,'35'0'172,"71"-36"-157,0 19-15,-18 17 16,18 0-1,-36-18 1,-52 18-16,0 0 16,-1 0-1,1 0 1,0 0 0,-1 0 15,1 0-16</inkml:trace>
  <inkml:trace contextRef="#ctx0" brushRef="#br0" timeOffset="21761.09">14340 5733 0,'-17'0'203,"-1"0"-187,18-18-16,-35 18 16,17 0-1,18-18 1,-17 18-16,-1 0 15,0 0 1,1 0-16,-19 0 31,19 0-15,-1 18 0,0-18 15,1 18-16,-1-1 1,18 1 0,0 0-1,-17-1 1,17 1 0,0-1-1,0 1 1,0 0-1,0-1 1,0 1 0,17 0-1,-17-1 1,0 1 15,18 0-31,-1-1 31,-17 1-15,18-1 0,-18 1-1,0 17 1,18-35 0,-18 18-16,0 0 15,17-1 1,1 1-1,0 17 17,-18-17-1,17-18-15,1 0 15,0 0-16,-1 0 1,1 0 15,-1 0-31,1 0 16,0 0 0,-18-18-1,17 1 1,1-1-1,0 18 1,-1-18 0,-17 1-1,0-1-15,18 18 16,-18-35 0,18 35 15,-1 0-16,-17-36 1</inkml:trace>
  <inkml:trace contextRef="#ctx0" brushRef="#br0" timeOffset="23467.44">14852 5362 0,'0'18'204,"18"17"-204,-18 36 15,0-18-15,0-18 16,17 35-1,-17 1 1,0 52 0,-17 1-1,17-54 1,0 1 0,0-53-1,0 17 1,0-17-1,0-1 1,0 1 0,0 0-1,-18 52 1,18 18 0,0-35-1,-18 35 1,18-35-1,0 35 1,0 1 0,0-36-1,0-18 1,0 0 0,0-17-1,0 17 1,0-17-1,0-1 17,0 1-17,-17-18 17,-1 0-17,18-18 16,-18-35-15</inkml:trace>
  <inkml:trace contextRef="#ctx0" brushRef="#br0" timeOffset="27470.88">10724 6597 0,'0'35'219,"0"-17"-219,0-1 0,0 19 16,0-19-1,18 36-15,-18 0 16,0-17-16,0 16 31,18 1-15,-18 0-1,0-35 1,17 0 0,-17 17-1,18-35 17,0 0-1,-1 0 0,1 0-15,-18-18-16,18 18 15,-1 0 1,18 0 0,1 0 15,-1 0-16,-17 0 1,17 0-16,0 0 16,36 0-1,17 0 1,-53 0 0,1 0-1,-1 0 1,18 0-1,35 0 1,-18 0 0,-17 0-1,-17 0 1,-19 0 0,19 0 15,-19 0-16,1 0 1,-18-17 0,17 17-1,19 0 17,-19-18-17,1 0 1,17 18-1,-17 0 1,0 0 15,-1-17 1,-17-1 14,0 0-30,0 1 0,0-1-1,0 0 17,0 1-1,0-1-16,0 1 17</inkml:trace>
  <inkml:trace contextRef="#ctx0" brushRef="#br0" timeOffset="31148.67">15505 5821 0,'0'17'219,"0"36"-219,0 0 15,17 35-15,-17 18 32,0-70-17,0 17 1,0-36-1,0 1 1,0-1 0,0 1 202,0 0-171,0-1-31,0 1 15,0 0 0,0 35-31,18-18 16,-1-18-16,-17 36 16,0-35-16,18 0 15,-18-1 1,0 19 15,0-19-31,0-34 78,0-19-62,0 19-16,0-1 16,0 0-1,0-17 1,0-18-1,-18-17 1,18 34-16,-17-52 16,-1 0-1,18 35 1,0 35 0,0-17 15,0 17-16,0 1 1,0-1 0,0 1 15,0-1-15,0 0-1,0 1 1,0-1-1,0 0-15,0 1 16,0-1 0,0-17-1,0 17 48,0 1-32,0-1-15,18 18-1,-1 0 1,19 0 0,-1 0-1,0 0 1,-17 18-1,17-18 1,-17 17 0,0-17-1,-1 18 1,1-1 0,-18 1 15,0 0-31,17-1 15,-17 1 1,0 17 0,0 1-1,-70 105 1,17-53 0,0 0-1,35-70 1,1-1-1,-1 19 1,0-36 0,18-18 77,18 18-77,-18-18-16,18 18 31,-1-17-15,1 17 0,0 0-16,-1-18 15,1 18 1,17 0-1,-17 0 1,17 0 0,-17 0-1,-1 0 1,19 0-16,-1 0 16,-17 0 15,-1 0-16,19 18 1,-19-1 0,18-17-1,-35 18 1,18 0 0,-18-1-1,0 19 16,0-19-15,0 1 0,-18-1-1,1 19 1,-36-19 0,0 36-1,18-35 16,17 0-15,-17-1 0,17-17-1,1 0-15,-1 0 16,0 0 0,1 0-1,-1-17 1,0 17-1,18-18 1</inkml:trace>
  <inkml:trace contextRef="#ctx0" brushRef="#br0" timeOffset="33932.55">16545 5821 0,'0'17'188,"-17"1"-173,17 35-15,-18 0 16,-17 53-1,-1 17 1,1-52-16,18-1 16,-19 1-1,36-36 1,0-17 0,-17 17-1,17-17 16,-18-1-15,18 19 0,-18-19-1,18 1 1,0 17 0,0-52 62,0-1-63,0 0 17,0 1-32,0-19 15,0 19 1,18-19-1,0 1 1,-18 18 0,17-19-1,-17 19 1,0-19 0,18 19-1,17-54 16,-17 36-15,-1 0 0,19 17-1,-36-17 1,0 17 0,17 0-1,-17 1 1,0-1 15,0 0 0,18 18-15,-18-17 15,0-1-15,18 18-1,-18-17 32,17 17-31,1-18 0,0-17-1,-1 17 1,-17-17-1,18 17 1,-1 18 0,-17-18-16,0 36 93,0 0-77,0-1 15,0 1-31,0 0 16,0-1 0,18 19-1,17 16 1,1-16-16,-1 17 15,18 35 1,-36-53 0,1-17-1,0 35 1,-18-18 0,17 0-1,-17 1 16,18-19 1,0 18-17,-18-17 1,17 0 0,-17-1-1,0 1 1,18-18-1,-18 18-15,0-1 16,18-17 0,-18 18-1,0-36 17</inkml:trace>
  <inkml:trace contextRef="#ctx0" brushRef="#br0" timeOffset="35781.08">16369 6350 0,'18'0'235,"-1"0"-235,1 0 15,-1 0-15,19-18 16,17 18 0,-18 0-16,18 0 15,-18-17 1,0-1 0,-17 18-1,17 0 1,-17 0-1,0 0 32,-18-18-31,17 18 0,1 0 93,-1 0-78,1 0 0,-18-17 1,18 17-32,-1 0 15,1 0-15,0-18 16,-1 18 0,1 0-1,0 0-15,-1 0 31,1 0-15,0 0 0,-1 0-1</inkml:trace>
  <inkml:trace contextRef="#ctx0" brushRef="#br0" timeOffset="37999.03">17515 5838 0,'-17'-17'235,"-1"17"-220,0-18-15,1 1 16,-1 17-16,1-18 16,-1 18-1,0 0 1,1 0 15,-1 0-31,0 0 31,1 18-15,-1-1 0,0 1-1,18-1 1,-17 1-1,-1 17 1,18-17 0,0 0-1,0-1 1,0 1 0,0 0-1,0-1 1,0 1-1,0-1 1,0 1 0,0 0-1,0-1 1,0 1 0,0 0 30,0-1-14,18-17-32,-18 18 15,17-18 1,-17 18 0,0-1-1,18-17 1,0 18 15,-18 0-15,17-18-1,1 0 32,0 0-31,-1 0-1,1 0 17,0 0-17,-1 0 1,1 0 15,-1 0-15,1 0 15,-18 17-15,18-17-1,-1 18 32,-17-36 16</inkml:trace>
  <inkml:trace contextRef="#ctx0" brushRef="#br0" timeOffset="39598.99">18027 5433 0,'0'35'188,"0"71"-188,-18 35 15,1 0-15,-36 53 32,53-141-17,-18-18 1,0-17-16,18 0 15,0-1 1,0 54 0,0-1-1,0-52 1,0 35 0,0-18-1,0 0 1,0-17-1,0 0 1,0-1 0,0 19-1,0-19 32,18-17-31,-18 18-1,18-18 1,-18 18 0,17 17-1,-17-18 17,18-17-17</inkml:trace>
  <inkml:trace contextRef="#ctx0" brushRef="#br0" timeOffset="42265.9">12894 6791 0,'0'18'282,"0"-1"-267,0 1 1,18 0-1,-18-1 17,0 1-32,17-18 15,1 0 1,17 0 15,-17 0-15,17 0-1,-17 0-15,17 0 16,-17 0 0,35 17-1,17-17 1,-17 18 0,0 0-1,-18-18 1,18 0-1,-35 0 1,35 0 0,-36 0-1,19 0 1,34 0 15,-52 0-15,52 0-1,-52 0 1,17 0 0,-17 0-1,0 0 17,17-18-17,-17 18 1,-1 0-16,1 0 15,-1-35 1,1 35 0,17-18 15,-35 1 0,18 17 0,-18-18-15,0 0 0,0 1-1,0-1 17,0 0-1,0 1-31,0-1 31,0 0-15,0 1 15,0-1-31,0 0 31,0 1 0</inkml:trace>
  <inkml:trace contextRef="#ctx0" brushRef="#br0" timeOffset="45198.85">18503 5609 0,'0'18'188,"0"-1"-173,0 1 1,0 0-16,0-1 16,0 1-16,0 88 15,-17 17 1,-1-70 15,18-35-15,-18 35-1,18-36 1,0 1 0,0 0-1,0-1 1,0 1 15,0 0-31,0-1 16,0 1 31,0-53 78,0 17-110,0 0 1,0 1-16,0-1 16,0 0-1,0-17 1,0 17-1,36-17 1,-36 18 0,0-1-1,0-17 1,0-1 15,0 19-15,0-1-1,0 0 1,17 18 0,-17-17-1,0-1 17,0 1-17,18-19 1,-18 19-1,0-1 1,0 0 0,0 1-1,0-1 17,0 0-1,17 18-16,1 0 17,0 0-17,-1 0 17,1 0-17,0 0 1,-1 18-1,-17 0-15,18-18 16,-18 35 0,53 18-1,-36 0 1,19 17 15,-1-34-15,-17 17-1,-1-36-15,-17 1 16,18 17 0,-18 0-1,18-17 1,-18 0 0,17-1-1,1 1 1,-18 0-1,0-1 17,0 1-17</inkml:trace>
  <inkml:trace contextRef="#ctx0" brushRef="#br0" timeOffset="46756.96">18486 6085 0,'17'0'234,"1"0"-218,-1 0-16,1 0 15,0-17 1,17-1 0,18 18-1,-35 0 1,-1 0-16,1 0 16,-1 0-1,1 0 1,17 0-1,-17 0 1,35 0 0,-35 0 15,17 0-15,-17 0 30</inkml:trace>
  <inkml:trace contextRef="#ctx0" brushRef="#br0" timeOffset="49835.04">19156 5574 0,'0'18'250,"0"-1"-250,0 1 16,0-1-16,17 19 15,1 34 1,0 1-1,-1-1 1,-17-34-16,0-1 16,18 0-1,0 0 1,-18-17 15,17 0-15,-17-1 15,0-34 63,0-1-79,-17 0-15,17 1 16,0-1-16,-18-17 16,-17-71-1,17 71 1,0 17 0,18-17-1,0 17 1,0 1-16,0-1 15,0-17 1,0-1 0,0 19 15,0-1-31,0 1 31,0-1 16,18 0-16,0 18-15,-18-17 0,17 17-1,1-18 1,0 18-1,17 0 1,-17 0 0,17 0-1,-18 0-15,19 18 32,-36-1-17,17 1 16,-17 17 1,0-17-32,0-1 15,0 1 1,0 0 0,-17-1-1,17 19 1,-18-19-1,0-17 1,18 18 0,-17-18-16,17 18 15,-18-1 1,18 1 15,-17-18-15,17 17 15,0-34 94,0-1-94,35 1-15,-18 17-16,1 0 0,0 0 16,35 0 15,-18 0-16,-17 0 1,-1 0 0,19 0-1,-19 0 1,18 0 0,-35 17-1,18-17-15,0 18 31,-1-18-15,1 0 0,-18 35-1,0-17 1,0-1 0,0 1-1,0 0 16,0-1-31,0 1 16,-18 17 15,1-35-15,17 18 0,-18-18-16,18 17 15,-18-17 1,1 0-1,-18 0 1,-1 0 0,19 0-1,-1 0 1,-17 0 31,17 0-32,18-17 17,0-1 46</inkml:trace>
  <inkml:trace contextRef="#ctx0" brushRef="#br0" timeOffset="52009.85">20197 5380 0,'-36'0'219,"19"0"-219,-1 0 16,-17 0-1,35 17-15,-18-17 16,0 0-16,1 18 16,-1 0-1,0-1 1,1 1 0,-1-18 15,1 35-16,17-17 1,-18 0 0,18-1-1,0 1 1,0 0 0,0-1-1,0 1 1,0-1 15,0 1 0,0 0-31,18-18 32,-18 17-17,0 1 16,17-18-15,1 18 0,-18-1-1,0 1 1,17 0 0,1-18-16,-18 35 31,18-18-16,-1-17 17,-17 18-32,18-18 31,0 0-15,-1 0 30,-17-18-14,18 18-32,-18-17 15,0-1 1,18 1 0,-1 17-1,-17-18 1,18 18-1,-18-18 1,18 1 0,-1 17-1,1-18 1,-1 0 15,-17 1 16</inkml:trace>
  <inkml:trace contextRef="#ctx0" brushRef="#br0" timeOffset="53483.12">20849 5062 0,'0'36'188,"0"69"-188,35 37 15,-17-19-15,53 159 16,-71-141 0,17 18 15,1-88-16,0 35 1,-18-71 0,0 35-1,17-70-15,-17 53 16,0-35 0,0 17-1,0 0 16,0-17-15,0-36 47,0 1-32,0-1-16,-35-17-15,0-36 16</inkml:trace>
  <inkml:trace contextRef="#ctx0" brushRef="#br0" timeOffset="57200.02">21431 5292 0,'0'17'203,"0"1"-203,0 17 16,0 18-1,18 106 1,-18-53-1,0 0 1,0-1 0,18-34-1,-1-18 1,-17 0 0,0-18-1,0-17 1,0-1-1,0-34 48,0-1-47,0 0-1,0 1 1,0-1-1,0 0 1,0 1-16,0-1 16,0 1-1,0-1 1,0-70 0,-17 0-1,17 52 1,0-17-1,0 36 1,0-19 0,-18 19-1,18-1 1,0-35 0,0 36 15,0-19-16,0 19 1,0-1 0,0 0-16,0-17 15,0 17 1,18-17 0,-18 18-1,0-1 1,17 0-1,1 1 17,-1-1-17,1 18 1,0 0 0,52 0 15,-34 0-16,-1 18 1,-18-18-16,1 0 16,0 0-1,17 17 1,-35 1 0,18 17-1,-18-17 1,0 35-1,0-36 1,0 36 15,0-35-31,-18 0 16,18 17 0,-18 0 15,1 0-16,17-17 1,0 0 0,-18 17-1,0-17 1,18-1 15,0 1 0,18-36 94,0 1-109,17 17 0,-17 0-16,-1 0 15,71-18 1,-35 18 0,-17 0-1,-1 0 1,-17 0-1,-1 18 1,1-18 0,17 17-1,-17 1 17,-18 0-17,0-1 1,0 1-1,0-1 1,0 1 0,0 0-1,0-1 17,0 1-32,0 0 15,-18-18 1,1 0-16,-1 35 15,-17 0 1,-36 0 0,0 1-1,1-19 17,35 19-17,-1-36 1,-17 17-1,18-17 1,18 18 0,-1-18-1,-17 0 1,17 0 0,0 0-1,1 0 16,-1 0 1,0 0-17,18-18 17,0 1-17,0-54 1</inkml:trace>
  <inkml:trace contextRef="#ctx0" brushRef="#br0" timeOffset="60215.39">22578 5345 0,'-18'0'360,"0"0"-360,1 0 31,-1 0-31,1 0 31,-1 0-31,0 0 32,1 17-17,-19 1 1,19-1-1,-1-17 1,18 36 0,-18-19-1,18 19 1,0-19 0,0 19-1,0-19 1,0 1-1,0 35 1,18 0 0,0 35-1,17 0 1,-35-53 0,0-17-16,18 17 15,-18-17 16,17 17-15,1-17 15,0-18-31,-1 17 16,1 1 0,-1-18-1,19 0 1,52-18-1,18 1 17,-71 17-32,0-18 15,-17 18 17,17 0-17,1-35 16,-19 17-15,1 18 0,-18-17-1,17-1 1,-17 0 0,18 18-1,-18-17 1,0-1 31,0 0 0,0 1-32,-18 17 1</inkml:trace>
  <inkml:trace contextRef="#ctx0" brushRef="#br0" timeOffset="64435.77">12929 3581 0</inkml:trace>
  <inkml:trace contextRef="#ctx0" brushRef="#br0" timeOffset="65611.19">9596 7708 0</inkml:trace>
  <inkml:trace contextRef="#ctx0" brushRef="#br0" timeOffset="71051.09">10001 7444 0,'-53'88'219,"-17"53"-219,-1 0 16,18-53-16,0 18 15,36-88 1,17 17 15,0-17-15,0-1-1,-36 71 1,36-35 0,-35 18-1,35-53 1,-17 17 0,-1-18-1,18 1 1,-18 0-1,18-1 17,0-34 30,0-1-46,0 0-16,0-17 15,18 35 1,-18-17 0,18-19-1,-18 19 1,17-19 0,-17 19-1</inkml:trace>
  <inkml:trace contextRef="#ctx0" brushRef="#br0" timeOffset="73274.33">9984 7391 0</inkml:trace>
  <inkml:trace contextRef="#ctx0" brushRef="#br0" timeOffset="75017.2">10019 7461 0,'0'18'204,"35"35"-204,-17 17 15,17 1-15,0 35 16,18-36-1,-17 36 1,-19-53 0,1-35-1,-1 17 17,-17-17-1,0-1 281,0 1-296,0 0-16,0-1 16,0 1-1,0-36 32,0 1-31,-17-1-16,17-17 15,-18-18 1,1 35 0,17 0 15,-18 18-31,18-17 15,-18-19 17,18 19-17</inkml:trace>
  <inkml:trace contextRef="#ctx0" brushRef="#br0" timeOffset="76799.14">9790 7990 0,'17'0'219,"54"0"-203,-36 0-16,18-17 15,35 17 1,-17-18 0,-54 18-16,19 0 15,-19 0 1,1 0-1,0 0 1,-1 0 0,1 0-1,-1 0 17,19 0-17,-19 0 1,1 0-1,0 0 1,-1 0 15</inkml:trace>
  <inkml:trace contextRef="#ctx0" brushRef="#br0" timeOffset="79134.02">10918 7832 0,'18'0'328,"0"0"-328,35 0 0,-36 0 16,1 0-1,0 0 1,17 0 0,-18 0-1,19 0 1,17 0-1,17 0 1,-17 0 0,-18 0-1,1 0 1,-19 0 0,19 0 15,-19 0-16,-17-18 1,18 18 0,0-18-1,-1 18 1,1 0 15,-1 0-15,1 0 31,-36 0 15,1 0-46,-1 0-1,1 0-15,-1 0 16,-17 0 0,-1-17-1,19 17 1,-1-18 0,-17 18-1,35-18 1,0 1 15,17 17 47,-17 17-47,18 1-15,-18 0 0,18-18-1,-1 17 1,1-17 0,0 18-1,-1 0 1,1-18 15,-18 17-15,0 1 15,0 0-15,0-1-1,-18-17 1,1 35-16,-19 1 31,1-19-15,17 1-1,-17 0-15,18 17 16,17-17 0,-36-1-1,36-34 48,36-1-63,-1 0 0</inkml:trace>
  <inkml:trace contextRef="#ctx0" brushRef="#br0" timeOffset="81852.83">12294 7673 0,'-17'-18'265,"-1"18"-265,0 0 16,1 0 0,-1-17-16,0 17 15,-17 0 17,18 0-32,-1 0 15,0 17 16,1 1-15,-1 0 0,0-1-1,1 18 1,-1 1 0,0-19-1,18 19 1,-17-36-1,17 17 1,0 1 0,0 0-1,0-1-15,17 1 16,-17 17 15,18-35-15,-18 18-1,18-18 1,-1 17 0,1-17-1,0 0 1,17 0 0,0 0-1,-17 0 1,17 0-1,-17-17 1,-1 17 0,1 0-1,0-18 1,-18 0 15,35 1-15,-35-1-1,18-17 17,-1 17-17,-17 1 1,0-1 0,0 0-1,0 1 1,0-1 31,0 0-32,0 1 17,0-1-17,0 1 32,-17 17 31,17 17-78,0 1 31,-18-1-15,18 1 0,-18-18-16,18 35 15,0 1 17,0-19-17,0 1 1,18 0-1,-18-1 1,0 1 0,0-1-1,0 1 1,18 0 0,-18-1-1,17-17 1,-17 18-1,18-18 1,-1 18 0,1-1-1,0-17 1,-18 18 0,35-18 15,-17 18-16,-1-18 1,1 0 0,0 0-1,-1 0 32</inkml:trace>
  <inkml:trace contextRef="#ctx0" brushRef="#br0" timeOffset="88504.13">12841 7620 0,'18'-18'375,"-1"18"-343,-17-17-32,0-1 31,18 18-31,-18-18 16,18 18 15,-18-17-16,17 17 1,-17-18 0,0 1 15,0 34 110,-17-17-141,-1 0 31,0 18 16,1-18-32,17 35 17,0-17-1,0-1-31,0 1 31,0 0-31,0-1 16,0 1-1,0 17 1,0-17 15,0-1-31,0 1 31,-18-18-31,18 18 16,0-1 0,0 1-1,0 0 1,0-1 0,0 1-1,0 0 1,0-1-1,0 1 1,-18-1 0,18 1-1,0 0 1,0-1 0,-17 1 30,17 0-30,0-1 0,0-34 109,0-1-94,0 0-15,0 1-1,0-1-15,0 0 16,17-17 15,-17 18-15,0-1-1,0 0-15,36-17 16,-36-18 0,0 35-1,0 1 1,17-18-1,-17-1 1,0 19 0,0-1 15,0 0-15,0 1-1,18 17 16,-18-18-15,18 0 0,-18 1-1,17-1 1,-17 1 15,0-1 16,0 0-16,0 1-15,18 17 0,0 0 30,-18 17 1,17 1-31,1 0 0,-18-1-1,17 1 1,-17-1-1,0 19 1,36-1 0,-19 0-1,19 1 1,-36 16 0,0-34-1,17-18 16,-17 35-31,18-17 16,-18 0 0,18 17-1,-18-17 1,17 17 0,-17-18-1,0 1 1,18 35-1,0-18 17,-1-17-17,-17 0 17,0-36 46,-17 0-78</inkml:trace>
  <inkml:trace contextRef="#ctx0" brushRef="#br0" timeOffset="90132.36">12912 7902 0,'35'0'219,"-17"0"-219,-1 0 16,18 0-16,1 0 31,-19 0-31,19 0 15,-1 0 1,0 0 0,-17 0-1,17 0 1,-17 0 15,-1 0 0</inkml:trace>
  <inkml:trace contextRef="#ctx0" brushRef="#br0" timeOffset="94983.43">13670 7267 0,'0'18'203,"0"-1"-187,0 1-16,0 17 16,0 1-16,0 87 31,0 18-16,0 0 1,0-35 0,0-18-1,0-17-15,0 17 16,-35 53 0,17 18-1,1-71 1,17-17-1,-18-54 1,18 1 0,0 17-1,0-17 1,-18-18 46,18-35-46</inkml:trace>
  <inkml:trace contextRef="#ctx0" brushRef="#br0" timeOffset="98033.9">14182 7567 0,'-36'0'297,"19"0"-282,-1 0 1,-17 0-16,17 0 16,1 18-1,-1-1 1,18 1-1,-18 0 1,1 17 0,-1 0-1,18-17 1,-18 17 0,18-17-1,0-1 1,0 1-1,0 0 1,0-1 0,0 1-1,0 0 1,0-1 0,0 1 15,0-1 0,18-17 16,0 0 0,-1 0-32,1 0 17,-18-17-17,18 17 1,-1 0 0,1-18-16,-18 1 15,17 17 1,1-18-1,0 0 1,-1 18 0,-17-17-1,18-1 1,-18 0 0,0 1-1,18-36 1,-18 18-1,17 17 17,-17 0-32,0 1 15,0-1 1,0 0 0,0 1 15,0-1-16,0 0 32,0 36 63,0 0-79,0-1-15,0 19-16,0-19 15,0 1 1,0 0-1,0-1 1,0 1 0,0 17-1,18 0 1,-18-17 0,18 0-1,-18-1 1,0 1-16,17 0 15,1-18 1,-1 17 0,1-17-1,0 18 1,-1-18 15,1 0-15,0 0-1,-1 0 17,-17-18-17,0 1 1</inkml:trace>
  <inkml:trace contextRef="#ctx0" brushRef="#br0" timeOffset="100932.24">4427 6932 0,'0'18'188,"0"17"-172,0 0-1,0 1-15,-17-19 16,17 1-16,0 17 15,0-17 1,0-1 0,0 1-1,0 0 1,17-18 93,1 0-93,0-18 0,-1 18-16,1 0 15,0 0 1,17 0-1,-18 0 1,1 0 0,0 0-16,-1 0 15,1 0 1,17 0 15,-17 0-15,17 0-1,-17 0 1,-1 0 0,19 0-1,-19 0 1,1 0 0,0 0-1,-1 0 16,1 0 1,-18-18-1,0 1-15,0-1 15,0 0 0,0 1-15,0-1-1,0 1 1,0-1 0,0 0-1,0 1 16,0-1-31,0 0 32</inkml:trace>
  <inkml:trace contextRef="#ctx0" brushRef="#br0" timeOffset="105467.87">9737 9066 0,'0'18'188,"0"35"-172,0 0-16,0-18 15,0 71 1,0-18-1,0-70 1,0 17 0,0-17-1,0 17 1,0-17 0,0-1-1,0 1 1,0-36 62,0 1-62,0-1-1,0 0 1,0 1-16,0-1 15,0-17 1,0 0 0,0-1-1,0-34 1,0 52 0,0-17-1,0 17-15,0-17 16,0 17-1,0-17 1,0 17 0,0-17 15,0-36 0,0 54-31,17-36 16,-17 35-1,0-17 1,18 17 0,0-17-1,-1 35 1,1-18 0,17 18 15,-17 0-16,17 0 1,0 18 0,-35 0-1,36-1 1,-36 1 0,17-18-1,19 35 1,-19-17-1,1 0 1,-1 17 0,1-18-1,0 19 1,-18-19 0,0 1-1,0 17 1,0 1-1,0-19 1,-18 1 0,0 17-1,1-17 1,-1-1 15,1 1-15,-1 0-1,0-1 1,1 1 0,-1-18-1,18 18 1,-18-18 15,1 0-15,-1 0 15,18-18 94,18 0-125,-1 18 16,1 0 15,0-17-31,-1 17 16,19 0-1,-1 0 1,0 0-1,0 0 1,-17 0-16,0 17 16,-1 1-1,19-18 1,-19 0 0,-17 35-1,18-35 16,-18 36-15,0-19 0,0 18 15,0-17-15,0 0-1,0-1 1,0 1-1,0 0 1,0-1 0,0 1-1,-18-18 1,-17 35 0,17-35 15,18 18-16,-17-18 1,-19 0 0,19 0-1,-19 0 1,1 0 0,0 0-1,17 0 1,1 0-1,-1 0 1,0 0 0,1-18-1,-1 1 17,0-19-32,18-17 31,-17 18-31,17-71 15</inkml:trace>
  <inkml:trace contextRef="#ctx0" brushRef="#br0" timeOffset="108067.32">10883 9207 0,'18'0'234,"35"0"-218,0 0-16,17 0 0,-17 0 15,71 0 1,-71 0-1,-1 0 1,1 0 0,-35 0-1,17 0 1,-17 0-16,17 0 31,-17 0 0,-1 0-15,1 0 0,0 0-1,-1 0 1,1 0 0,0 0 15,-18-17 31,-18 17-46,18-18-16,-18 1 16,-17 17-1,17-18 16,1 18-15,-1-18 0,1 18-1,17-17-15,-18-1 16,0 0 0,-17-35-1,35 36 1,-18-18-1,-17 35 1,35-18 0,0 36 77,18-18-61,-1 17-32,1 1 15,17-1 1,36 19 0,-18-1-1,35 18 1,-70-18-1,-1-17 1,1-1-16,17 1 31,-17 17-15,-1-35 0,1 18 15,-18 0-16,0 17 1,0-17 0,0-1-1,0 19 1,-18-36 0,1 35-1,-1-35 1,18 17-1,0 1-15,-18 0 16,1-18 0,17 17-1,-18 19 1,18-19 15,0 1 0,-17-18-31,17 18 32,-18-1-17,0-17 1,18-17 0,-17-19-1,17 1 1</inkml:trace>
  <inkml:trace contextRef="#ctx0" brushRef="#br0" timeOffset="110898.99">12012 6809 0,'0'17'188,"0"19"-173,0-19 1,0 1-16,18-1 0,-18 19 15,17-19 1,-17 19 0,18-36-1,-18 17 1,0 1 31,0 0-32,18-18 1,-1 0 62,1 0-62,0 0-1,-1 0 1,18 0 0,-17 0-1,0 0-15,17-18 0,-17 18 16,17 0 0,35-18-1,-52 1-15,35 17 31,35 0-15,0-18 0,-70 0-1,17 18 1,1 0 0,-19 0-1,1-17 1,-18-1-1,0 0 17,0 1-17,0-1 17,0 1-17,0-1-15,0-17 31,0 17-15,0 0 0,0-17-1,0 17 1,0 1 0,0-1-16,0 0 15,0 1 1,0-1 15</inkml:trace>
  <inkml:trace contextRef="#ctx0" brushRef="#br0" timeOffset="112985.88">23460 5045 0,'17'106'156,"89"88"-140,-53-18-16,0 18 15,18 71 1,-1-89 0,-52-123-16,-1 53 15,1-71 1,-18 0-1,0-17 17,0 0-1,-35-36 31,35 0-62,-18-17 16</inkml:trace>
  <inkml:trace contextRef="#ctx0" brushRef="#br0" timeOffset="115298.64">24201 5468 0,'0'35'234,"0"36"-218,17 17-16,1-17 15,-1 34 1,1-87-16,-18 17 16,0 1-1,0-19 1,0 1-1,0 0 1,0-54 93,0 19-93,-18-1 0,18 0-16,-35-35 15,35-17 1,-17 35 0,17-1-1,-18 1 1,18 17-1,0 1-15,0-18 16,0-1 0,0-17-1,0 18 1,0 0 15,0 17 0,18 0-15,-1 18 15,54 0-15,-54 0-16,54 0 16,-1 0-1,19 36 1,-54-1-1,0-17 1,-17-1 0,17 19-1,-17-1 1,-1-17 15,1 17-15,-18-18-1,18 1 1,-1 0 0</inkml:trace>
  <inkml:trace contextRef="#ctx0" brushRef="#br0" timeOffset="117132.98">24236 5750 0,'0'-17'219,"35"17"-203,-17-18-1,-1 0 1,1 1 0,0 17-16,-1 0 15,1-18 1,0 18 0,-1-18-1,18 18 1,1-35-1,-19 18 1,19 17 0,-19 0-16,19-18 31,-36 0 0,17 18-31,1 0 0,-18-17 31,18 17-15,-1-18 0,1 18 15,-1 0 0</inkml:trace>
  <inkml:trace contextRef="#ctx0" brushRef="#br0" timeOffset="118998.9">24941 5186 0,'0'70'172,"0"36"-156,0-53-16,0 18 15,0-36 1,0-17 15,0-1-15,0 1 15,0-36 63,0 1-79,0-1 1,0 0 0,0-52-1,-17 17 1,-1 18 15,18-1-31,0 19 16,-18-19-1,18 19 1,0-19 0,0 1-1,0 0 1,18-18 0,-18 35-1,0 1 1,18-1-1,-1-17 17,1 35-1,0 0 0,-1 17-15,1-17-1,17 36 1,0-19 0,-17 1-16,17 0 15,18 17 1,-35-35 0,0 18-1,-1-1 1,-17 18-1,36 1 1,-36-1 15,17-17-15,-17-1 0,18 1-1,-18 0 16</inkml:trace>
  <inkml:trace contextRef="#ctx0" brushRef="#br0" timeOffset="119630.46">25312 5345 0</inkml:trace>
  <inkml:trace contextRef="#ctx0" brushRef="#br0" timeOffset="119854.9">25312 5345 0</inkml:trace>
  <inkml:trace contextRef="#ctx0" brushRef="#br0" timeOffset="121556.82">24977 5345 0,'17'0'187,"1"-18"-171,0 18-16,-1 0 0,1-18 31,17 1-31,-17 17 31,-1-18-15,1 0 0,0 18-1,-1 0 17,1 0 14,0-17-30,-18-1 15,17 18-31,1 0 32,0 0 14,-1-18-14,-17 1-32</inkml:trace>
  <inkml:trace contextRef="#ctx0" brushRef="#br0" timeOffset="122011.21">25294 5186 0</inkml:trace>
  <inkml:trace contextRef="#ctx0" brushRef="#br0" timeOffset="123816.17">25929 5027 0,'-17'0'188,"-1"0"-173,-17 0 1,17 0 0,0 0-16,1 18 15,-1-18 1,0 0 15,1 35-31,-1-35 31,0 18-15,18 17 0,-35-35-1,35 18-15,-17-1 16,-1-17 0,0 35-1,1 18 1,17 0-1,-18-35 1,18 17 0,0-17-1,0-1 1,0 1 15,0 0-15,0-1-1,18 1 1,-1 0 0,1-1-1,17-17 1,-17 18 0,17-18-1,36 0 1,-54 0-1,54 0 1,-53 0 0,17-18-1,0 1 17,-17 17-17,-1 0 1,1-18 15,0 0-15,-1 18-1</inkml:trace>
  <inkml:trace contextRef="#ctx0" brushRef="#br0" timeOffset="125299.84">26282 4269 0,'35'176'188,"53"36"-188,-35-1 15,71 124 1,-89-229-16,0 35 16,18-17-1,-53-89 1,18 0 0,-18 1-1,35 34 1,89 195-1,-19-71 1,-52-35 0,-17-71-1,-36-71 1,0 1 15,17-18-15,-17 35-1,18-17 1,-18 0 15,0-36-15,-35-17 0</inkml:trace>
  <inkml:trace contextRef="#ctx0" brushRef="#br0" timeOffset="128767.17">27570 4815 0,'-18'0'187,"-17"53"-171,35-17-16,-36 34 16,1 1-16,-53 123 31,70-88-16,-35 17 1,53-70 0,-17 0-1,17-35 1,0-1 0,0 18-1,0-17 1,0 0 15,0-36 32,0-17-48,0 0-15,0-1 16,35-34-1,-17-1 1,-18 18 0,17 36-1,-17-19 1,18 1 0,0 0-1,-18-18 1,0 18-1,17 17 1,-17 0-16,0 1 16,18-1-1,-1 0 17,-17-17-17,18-18 1,35 0-1,-18-70 1,-35 87 0,0 19-1,18-18 1,0 35 0,-18-18 15,17 18-16,1 0 17,-1 18 15,1-1-47,17 1 15,36 35 16,-18 0-15,35 0 0,0 17-1,-52-17 1,-1-18 0,-18-17-1,-17 0 1,18-1-16,0 1 15,-18 0 1,17-1 0,-17 1-1,18 17 1,0-17 0,-18-1 15,17 1-16,-17 0 1,18-18 0</inkml:trace>
  <inkml:trace contextRef="#ctx0" brushRef="#br0" timeOffset="130518.5">27340 5203 0,'18'0'187,"35"-17"-187,0-18 16,17-1-16,-17 36 16,35-17-1,-52 17 1,-1 0 0,0 0-1,-17 0 1,0 0-1,-1 0 1,1 0 0,-1 0-1,1 0 1,17 0 0,-17 0 15,0 0-16,-1 0 17,1 0-1,0 0 63,-1 0-47,-17-18-47,18 18 31</inkml:trace>
  <inkml:trace contextRef="#ctx0" brushRef="#br0" timeOffset="132465.69">28487 4551 0,'0'17'250,"-18"-17"-234,1 18 0,-1-18-16,0 18 15,1-1 1,17 1 0,-18 0-1,18-1 1,0 1-1,0 0 1,0-1 0,0 54-1,0-36 1,0 0 0,0 1 15,0-1-16,0 0 1,18 0 0,-18-17-1,17 0 1,-17-1 0,0 1-1,36 0 1,-19-18-1,1 17 1,-1-17 15,1 0-15,0 0 0,17 0 15,-17 0-16,-1 0 1,36 0 0,-35 0-1,17 0 1,-17-17 0,-1 17-1,1 0-15,0-18 16,-1 18-1,1-35 1,0 35 0,-1-18-1,-17 0 32,18 1-47,-1-1 31</inkml:trace>
  <inkml:trace contextRef="#ctx0" brushRef="#br0" timeOffset="133950.07">28575 4092 0,'71'159'188,"52"70"-188,-35-52 0,-17-72 15,88 160 1,-18-53 0,53 105-1,-141-193 1,-36-89-1,-17-17-15,18-1 16,-18 1 0,-18-36 46,-17-52-46</inkml:trace>
  <inkml:trace contextRef="#ctx0" brushRef="#br0" timeOffset="136598.65">15240 6703 0,'0'17'234,"0"1"-234,0 0 16,0-1 0,18-17-16,-18 18 15,0 0 1,17 35-1,1-36 1,-18 18 0,18 1-1,-1-19 1,-17 1 0,18 0-1,-18-1 1,0 1 15,17-18 47,1 0-47,0 0-31,-1 0 16,1 0 0,17 18-1,-17-18 1,0 0 0,17 0-1,-18 0 1,36 0-1,18-18 1,-36 0 0,36-35-1,-36 36 1,36-19 15,-36 19-15,0-1-1,-17 18 1,17-17 0,-17 17-1,-18-18-15,17 18 16,1-18 0,0 18 15,-18-17-16,17 17 1,-17-18 0,0-17 15,0 17-15,0-17 15,0-18-16,-17 0 1,17 0 0,0 35-1,0-17 1,0 0 0,0 17-1,-18 18 1</inkml:trace>
  <inkml:trace contextRef="#ctx0" brushRef="#br0" timeOffset="139032.7">19279 6156 0,'0'18'219,"0"-1"-219,0 1 15,0 0-15,0-1 16,0 1 0,0-1-16,18 19 15,0-1 1,-18 0-1,17-17 1,-17 0 0,0-1 15,18 1 0,-1-18-15,1 0 15,0 0 0,17 0 1,-17 0-17,52-18 1,1 1-1,-18-1 1,35-35 0,-53 35-1,53-35 1,-35 36 0,-17-1 15,-1 1-16,-18 17 1,1 0-16,0-18 31,17 0-15,-17 18 15,-18-17 16,-18-1-31,18-17-16,-35 35 15,35-18-15,0 0 16,-36 1 15,36-1-15,-17 18-1,17-18 1,0 1 0</inkml:trace>
  <inkml:trace contextRef="#ctx0" brushRef="#br0" timeOffset="141549.96">21237 6421 0,'18'17'219,"-1"1"-203,1-1 15,-18 1-31,18-18 15,-18 18-15,0-1 16,17-17 0,1 18-1,-18 0 17,18-18-17,-1 0 16,1 0 1,0 0-17,35 0 1,-1 0 0,37-18-1,-19 18 1,-17 0-1,-18 0-15,54-18 16,-1-17 0,18 17-1,-89 1 1,54-18 15,-36 35-15,-17-18-1,17 0 1,0 1 0,-17-1-1,0 18 1,-1-18 15,-17 1-15,18 17-1,-1-18 1,-17 0 15,0 1 16,0-1-31,0 1-1,0-1 1,0 0 0,0 1-1,0-1 1,-17 18 0,17-18-1,-18 18 1,18-17 15,-17 17-15,17-18-1,-18 18 1</inkml:trace>
  <inkml:trace contextRef="#ctx0" brushRef="#br0" timeOffset="143915.54">29651 4445 0,'-18'0'281,"1"0"-265,-1 0-16,0 0 15,18 18 1,-17-18 0,17 17-1,-36-17-15,36 18 16,0 17 0,-17-35-1,17 35 16,0 1-15,0-19 0,0 1-1,0 17 1,0-17-16,0 0 16,0-1-1,0 36 1,0 18-1,53 35 1,-36 17 0,-17-70-1,18-18-15,-18 0 16,18 1 0,-1 17 15,19-18-16,-1 18 1,-17-36 0,-1 1-1,36-18 1,-35 18 0,35-18-1,-18 0 1,0 0-1,-17-18 1,-1 0 0,1-17-1,0 18 17,-1-54-17,1 53 1,17 1-1,-35-19 1,36 1 0,-36 0 15,17 17-15,-17 1-1,18 17 1,-1 0-1,-17-18 1,0 0 0,0 1 15</inkml:trace>
  <inkml:trace contextRef="#ctx0" brushRef="#br0" timeOffset="147933.53">12259 8819 0,'0'18'187,"0"0"-171,0-1-16,0 1 15,0 0 1,0-1-16,0 19 16,0 16-1,0 37 17,0-19-17,0-17 1,0 35-1,0-52 1,-18 52 0,18 0-1,-17 0 1,-1-70 0,18-1-1,0 1-15,-18 17 16,18 1 15,-17-36-15,17-18-1,0 0 1,-18-17 0,18 0-1,0 0 16,0 17-15,0 0 0,18-17-1,-18 17 1,35-17 0,0-18-1,-17 18 1,53-18-1,-36 35 1,0 1 0,-17 17-1,-18-18 1,35 18 0,0 0 15,-17 0-16,0 18 1,-1-18 0,-17 17-1,18 1 17,-18 0-17,0-1-15,0 1 16,0 0-1,0-1 1,0 54 0,-35 17-1,-1-70-15,36 17 16,-53 35 0,18-34 15,17-19-16,-34 36 1,-1-53 0,35 18-1,-17-18 1,17 0 0,0 0-1,1 0 16,-1 0-15,18-18 15,0-17-15,18 35 0,17-71-16,-35 54 15</inkml:trace>
  <inkml:trace contextRef="#ctx0" brushRef="#br0" timeOffset="151096.01">13053 8996 0,'0'17'203,"0"1"-187,0 35-1,17 35-15,1-53 16,-18-17 0,0 35-1,0-35 1,0-1-1,0 1 1,0 0 0,0-1-1,0 1 17,0 0 14,0-1-30,0 18 0,0 1-1,0 17 1,0-36 0,0 19-1,0-19 1,0 1-1,0 17 1,0-17 15,18-18 32,-18-18-32,0 0-31,0 1 16,0-1-1,0 1 1,0-89 0,0 53-1,0 0 1,0 35-1,0 1 1,0-1-16,0-17 16,0-18-1,0 17 17,17-34-17,1-1 1,-18 54-1,0-19 1,0 19 0,0-1-1,18 18-15,-18-17 16,0-1 15,35 18-15,0-35-1,53 17 1,-52 18 0,-19 0-1,19 0 1,-19 0 0,1 18 15,-18-1-16,0 1 1,0 0 0,-53 70-1,18-18 1,-54 54 0,54-89-1,18-17 1,-1 17-1,0-17 1,18-1 0,-17-17-1,34-17 79,1 17-78,0-18-1,-1 18 1,1 0-16,-1 0 16,1-18-1,0 18 1,35 0-1,-18 0 1,0 0 15,-17 18-15,17 0 0,-35-1 15,18-17-16,-18 18 1,0 0 0,0-1-1,0 1 1,0-1 0,0 1-1,-18-18 1,0 35-1,1-17 17,-1-18-32,-17 35 15,0-17 1,-1 0 0,1-18 15,17 17-16,1-17 1,-1 0 0,1 0-1,17-17 48</inkml:trace>
  <inkml:trace contextRef="#ctx0" brushRef="#br0" timeOffset="153034.1">13917 8661 0,'0'35'203,"0"0"-187,-18 18-16,1 35 15,-18 106 1,17-158 0,-17 87-1,-54 195 1,72-213 0,-1-34-1,0-53 1,18-1-1,0 19 1,-17-19 0,17 1-1,-18 17 1,18-17 15,0 17-15,0-17-1,-17-18 1,17-18 0,0-17-1,0-1 1</inkml:trace>
  <inkml:trace contextRef="#ctx0" brushRef="#br0" timeOffset="155299.87">14499 8625 0,'0'36'172,"0"52"-172,0-18 16,0 1-16,0-18 16,0 70-1,0-52 1,-17-18-1,17-18 1,-18-17 0,18-1-1,0 1 1,0 0 15,0-36 79,0 0-110,0 1 15,0-19-15,0 1 16,0 0-1,53-53 1,-18 35 0,18 0-1,-18 35 1,-17 1 0,17 17-1,-17 0 1,-1 0-1,19 0 1,-19 0 0,-17 17-1,18 1 1,0-18 0,-18 18-1,0-1 16,0 1-31,0-1 16,0 19 0,0-1-16,-71 53 15,53-17 1,-52-1 0,35-34-1,-18-1 1,35-35-1,-35 18 1,36-18 0,-1 0-1,0 0 1,-17 0 15,35-18 0,0 0 1,0 1-17,0-54 1,35 18 0</inkml:trace>
  <inkml:trace contextRef="#ctx0" brushRef="#br0" timeOffset="157250.23">10354 10142 0,'-18'0'156,"-17"0"-156,17 0 16,1-17-16,-71-1 31,70 18-31,-35 0 16,0 0-1,36 0 1,-19 0 0,19 18-1,-1-1 17,0 19-17,-17 52 1,35 35-1,-18-52 1,1 35 0,17-71-1,0-17 1,0-1 0,0 1-1,0 0 1,0 34-1,17-52 1,1 36 0,-18-19-1,35 1 1,1 0 0,-1-18-1,0 17 1,-17-17-1,35 0 1,-36 0 0,1 0-1,0 0 1,-1 0 15,1-17-15,0 17 15,-1 0-15</inkml:trace>
  <inkml:trace contextRef="#ctx0" brushRef="#br0" timeOffset="159261.06">10724 10566 0,'89'-18'172,"52"-17"-156,-35 35-16,-36-18 15,-17 18-15,-35 0 16,35 0-16,-36 0 16,1 0-1,0 0 16,-1 0-15,1 0 15,-1 0 16,-17-18 31,-35 1-62,18-1-16,-19 1 16,1-1-16,0-17 15,17 17 1,-17 18-1,-1-18 1,36 1 0,-17 17-16,17-18 31,17 18 31,1 0-46,0 0-16,-18 18 16,17-18-1,1 17 1,17 1 0,-17 0-1,17-1 1,-17-17-1,0 18 1,-1 0 15,1-18 1,-18 17-17,0 1 16,0-1-15,0 1 0,-18-18-1,18 35 1,-17-17 0,-1 0-1,0-1 1,18 1-1,-17 0-15,17-1 32,0 1-1,0 0-15,-18-1 30</inkml:trace>
  <inkml:trace contextRef="#ctx0" brushRef="#br0" timeOffset="162549.6">11800 10654 0,'18'0'297,"0"0"-282,-1 0 1,1 0-1,-18-18-15,18 1 16,-1 17 0,1 0-16,17-36 15,-35 19-15,18-1 16,17-35 15,-17 35 0,-1 1-15,-17-1 0,18-17-1,0 17 1,-1 1 0,1-19-1,0 36 1,-18-17-1,17-1 1,1 18 15,-36 0 204,1 18-220,-1-1 1,0-17-16,18 18 16,0 0-1,-17-1 1,17 1-1,-18 0 1,18-1-16,0 1 16,0 17-1,0 0 1,0 1 0,0-19-1,0 1 1,0 0-1,0-1 17,18-17 46,-1 0-47,1 0-15,0 0-1,-1 0 1,1 0 0,-1 0-1,1 0 16,0 0-15,-1 0 15,1 0-31,0 0 16,17 0-16,-17 0 31,-1 0-15,18 0-1,-17 0 1,0 0 0,17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07:33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6791 7232 0,'0'35'218,"0"36"-218,18 176 0,-18-89 16,0 142 0,0-159-16,0-17 15,0-71 1,0 300-1,-89 229 1,-158 705 0,142-669-1,16-230 1,54-212 15,-71 583-15,71-407-1,17 1 1,18-229 0,0 17-1,0-71 1,0 71 0,0 124-1,0 123 1,0-106-1,-17-105 1,-1-1 0,-17 159-1,0 71 1,35-106 0,17 0 15,-17-265-16,0 0 1,0-17 0,0-1 15,0 1-15,-17-18 62,-1-18-63,-17-34-15,-71-90 16</inkml:trace>
  <inkml:trace contextRef="#ctx0" brushRef="#br0" timeOffset="9635.16">11165 5503 0,'18'18'281,"-18"0"-265,18-18-1,-18 17-15,17 1 16,-17 0 0,18-18-1,-18 17 1,0 1 15,0-1 0,0 1 141,0 0-141,0-1 16,0 1-31,0 0 15,0-1 16,0 1-16,0 0 16,0-1-31,0 1 15,0-1 16,0 1 0,18-18-47,-18 18 15,0-1 32,0 1 47,-18 0-31,0-1-48,1-17 1,17 18-16,-18-18 15,0 0 1,18 18 0,-17-18-1,17-36 1,0 19 0</inkml:trace>
  <inkml:trace contextRef="#ctx0" brushRef="#br0" timeOffset="22831.41">13723 6244 0</inkml:trace>
  <inkml:trace contextRef="#ctx0" brushRef="#br0" timeOffset="31968.74">4269 12136 0</inkml:trace>
  <inkml:trace contextRef="#ctx0" brushRef="#br0" timeOffset="37004.4">4233 12118 0,'-17'0'234,"-19"0"-218,19 0-16,-19 0 15,-16 0-15,-19 18 16,-35-18 0,18 0-1,-18-18 1,36 18 0,52 0-1,-35-18 16,35 18-15,-17 0 0,17 0-1,1 0 1,-1 0-16,1 0 16,-1 0-1,-17 0 1,-1 0-1,1 0 1,17 18 0,-17 0-1,0-1 1,0 1 15,17 17 0,-17 0-31,-1-17 16,36 17 0,-35-17-1,18 17 1,-1 0 0,0 18-1,1-17 1,-1 34-1,-35 36 1,53-18 0,0-35-1,0 18 1,0 17 15,0-35-15,18 0-1,-1-36 1,1 19 0,17-1-1,-17-17 1,17 17 0,18 0-1,0-17 1,-18-1-1,71 1 1,-88 0 0,17 17-1,0-35 1,1 0 15,34 0-15,-17 0-1,35 0 1,-52 0 0,16 0-1,1 0 1,-17 0 0,17 0-1,-36 0 1,54-18-1,-1 18 1,-34 0 0,34-17-1,1-19 1,17 19 0,-53-1 15,18 1-16,-35-19 1,-1 36 0,19-17-1,-19 17 1,1-18 0,0 18-1,-18-35 1,17 17-1,-17 0 1,53-211 0,18-230-1,-18 230 1,-53 159 15,0 52-15,0 0-1,0 1 1,0-1 0,-18 0 15,0 1 0,18-1-15,-17 1-1,-1-19 1,0 19 0,1-19-1,-1 36 1,0-17 15,1 17-31,-18 0 16,-54 0-1,36 0 1,-17 0 0,-1 0-1,18 0 1,0 0 0,-17 0-1,52 17 1,-35 1-1,36 17 1,-1-17 0,0-18-1,1 18 1,17-1 0</inkml:trace>
  <inkml:trace contextRef="#ctx0" brushRef="#br0" timeOffset="39299.43">3898 12541 0,'0'36'219,"0"-19"-219,0 1 15,0-1-15,18-17 16,-18 36-16,0-19 16,0 1-1,17 17 1,1-17 15,-18 0-15,18-18-1,-18 17 17,0 1 30,0-1 32,0 1-47,-18-18-16,18 18-15,-18-18-1,18 17 1,0 1-16,-17-18 15,-1 18-15,18-1 32,0 1-17,-17-18 1,17 18-16</inkml:trace>
  <inkml:trace contextRef="#ctx0" brushRef="#br0" timeOffset="46083.49">4339 10848 0,'-53'0'203,"0"-18"-187,0 1-16,0 17 15,-35-36 1,71 19-16,-36 17 15,17 0 1,-16 0 0,16 0-1,1 0 17,17 0-17,1 0 1,-1 0-1,0 0 1,1 0 0,-1 0-1,1 0 1,-1 35 0,-17-17-1,17-18 1,0 17-1,-17 1 1,35 0 0,-35-1-1,-1 1 1,19 17 0,-36 0 15,53-17-16,-18 0 1,-17-1 0,17 36-1,-52 0 1,-36 106 0,53-89-1,35-34 1,-17-19-1,35 1 1,-17 17 0,-1-17 15,18 0-15,0 17-1,0 35 16,18-34-15,-1 52 0,1 0-1,17-35 1,-17-18-16,17 18 16,36 18-1,-19-54 1,19 1-1,70 0 1,-35-18 0,53 0-1,-36-18 1,-70 18 0,35-35 15,-35 35-16,53 0 1,-53-18 0,-18 0-1,1 18 1,-19 0 0,36-17-1,0 17 1,18-53-1,17 18 1,-35 17 0,0 0-1,-18 18 1,-18-17 15,1-1-15,17 18-1,-35-18 1,18 18 0,0-17-1,-18-1 1,35-194 0,-35 36-1,0-53 1,0 158 15,-18 36-31,18 17 16,0-35-1,-35 0 1,17 18 15,-35-35-15,36 52-1,-18 0 1,17 18 0,-17-17-1,-1-1 1,19 18 0,-19 0-1,1 0 1,18 18-1,-19-18 1,19 0 0,-54 17 15,53-17-31,-34 36 31,34-36-15,-17 0-1,-1 17 1,1-17 0</inkml:trace>
  <inkml:trace contextRef="#ctx0" brushRef="#br0" timeOffset="49533.66">4516 9878 0,'-18'0'203,"-17"-18"-187,17 18-16,-17 0 15,-1-18-15,1 18 16,-35-17 0,52 17-1,0-18 1,1 18-16,-1 0 16,-17 0-1,-1-35 16,19 35-15,-18 0 0,17 0-1,-17 0 1,17 0 0,-17 0-1,-1 0 1,19 0-1,-36 0 1,35 0 0,-52 18-1,17 17 1,0-35 0,0 35 15,18-35-16,-1 0 1,19 18 0,-19-18-1,-34 0 1,35 0 0,-1 0-1,19 0 1,-19 0-1,1 0 1,18 17 0,-19 1-1,1-18 1,35 18 15,-18-18-15,1 17-1,-1-17 1,0 18 0,18 17-1,-35 36 1,18 35 0,-1-71-1,18 35 1,0-34-1,0-19 1,0 1 0,0 17-1,35-17 17,-17-18-17,70 0 16,18 0-15,-36 0 0,107-18-1,-54-17 1,-17 0 0,-53 17-1,-35 18-15,17 0 16,18-18-1,-18 18 1,-17 0 0,35-35-1,-36 35 1,19 0 15,-1-17-15,-18 17-1,1-18 1,17 18 0,1 0-1,-19 0 1,1 0 0,0 0-1,-1 0 1,1 0-1,0 0 1,-1 18 0,1-18-1,-1 0 1,1 17 0,17-17 15,-17 18-16,0-18 1,-1 35 0,1-35-1,0 0 1,-1 18 0,1-18 15,-1 0 0,1 0 0,-18-18 1,18 18-17,-18-18 1,0 1-1,0-1 1,0 1 0,0-1-1,0 0 1,0 1 0,0-19-1,0 19 1,0-19-1,0 1 17,0 18-1,-18 17-15,18-18-1,0 0 1,-18 1-1,18-1 1,-17 18 0,17-18-1,-18 18 1,1 0 0,-1 0 30,0 0-14,1 0-17,-1 0 1,0 0 0,1 0-1</inkml:trace>
  <inkml:trace contextRef="#ctx0" brushRef="#br0" timeOffset="58914.55">4392 12365 0</inkml:trace>
  <inkml:trace contextRef="#ctx0" brushRef="#br0" timeOffset="59134.85">4392 12365 0</inkml:trace>
  <inkml:trace contextRef="#ctx0" brushRef="#br0" timeOffset="62560.39">4286 12365 0,'-17'0'328,"-1"0"-312,0 0-1,1 0 1,-1 17-1,0-17-15,1 0 16,-1 0 0,0 18-16,-17 0 15,0-1 1,17 1 0,-35 0-1,36-1 16,-19 19-15,19-19 0,-1 1-1,1-18-15,17 18 16,-18-1 0,0 1-1,18-1 1,-17-17-1,17 36 1,0-19 0,0 36-1,0 0 1,0-18 0,0-17 15,0 35-16,17-35 1,-17 17 0,18-17-1,-18-1 1,35 18 0,-35 1-1,53-1 1,-18-17-1,-17-18 1,17 35 0,1-35-1,-1 18 1,0-18 15,0 0-15,18 0-1,18-18 1,17-35 0,-35 35-1,18 1 1,-54-1 0,18-17-1,-17 17 1,0 1-1,-1-1 1,-17 0 0,0-17-1,0 17 1,0 1 15,0-19-15,0 19-1,0-1 1,0 1 0,-17-36-1,-1 35 1,0-35 0,1 35-1,-1 1 1,18-1-1,-17 1 1,-1-1 0,0 0-1,-17 1 17,17-1-1,1 18 0,-1 0-15,18-18 31,-18 18-47,1 0 31,-1 0 0,1 0-15</inkml:trace>
  <inkml:trace contextRef="#ctx0" brushRef="#br0" timeOffset="69236.1">4727 12136 0,'0'-18'203,"0"-35"-203,-17 35 16,17 1-16,-36-1 15,36-17 1,-17 35-16,-1-18 16,0 18-1,18-17 17,-17 17-17,-1 0 16,0 0 1,1 17-17,-1-17 1,18 18 15,-17-1-15,17 1 15,-18-18-31,18 18 16,-18-1 15,1-17-15,17 36-1,-18-1 1,-17 18-1,17 0 1,0-18 0,1-17-1,17-1 1,0 1 0,0 0-1,17-18 48,1 0-32,0 0-31,-1 0 16,1 0-1,17 0 1,-17 0-1,0 0-15,-1 0 16,1 0 0,17-18-1,-17 0 1,-1 18 0,1 0-1,0 0 16,-18-17-15,17 17 15,-17-18-31,18 0 32,-18 1-1,18 17-16,-18-36 1,0 19 0,0-18-1,0 17 17,0 0 14,0 36 79,0 0-93,0-1-32,17-17 15,-17 18 1,0-1-16,18-17 16,-18 36-1,35-1 1,-17-17-1,-18-1 1,17-17-16,-17 18 16,36-18-1,-1 35 1,-17-17 15,17-1-15,0-17 15,-17 0-15,-1 0-1,1 0 1,0 0 15,-1 0 0,-17-17 1,18 17-32</inkml:trace>
  <inkml:trace contextRef="#ctx0" brushRef="#br0" timeOffset="72665.63">4445 11095 0,'-18'0'313,"1"0"-298,17-18 1,-18 1 0,0 17 31,1 0-47,-1 0 46,1-18 1,-1 18-31,0 0 0,1-18-1,-1 18 1,0 0-1,1 0 1,-1 0 31,0 0-16,1 0 16,-1 0-31,0 0-1,1 0 17,-1 0-1,1 0-16,17 18 1,-18-18 0,0 18-1,18-1 1,-35 1 0,35-1-1,-18-17 1,1 36-1,17-19 1,-36 1 0,19 0 15,17-1 0,0 1 0,0 0-15,0 17 0,0 0-1,0 89 1,0-54 0,17 18-1,1-70-15,-18 35 16,0-18-1,18 0 1,-18-17 0,17 0-1,-17-1 1,18-17 0,0 0 15,-1 0-16,1 0 1,17 0 0,0 0-1,-17 0 1,17 0 0,-17 0-1,17 0 1,1 0-1,-19 0 1,1 0 0,0 0-1,-1 0 1,1 0 15,17-17-15,-17-1-1,17 0 1,-17-17 0,-1 35-1,-17-17 1,18 17-16,-18-18 16,18 0-1,-1 1 1,-17-19-1,18 19 1,-18-1 0,0 0-1,0 1 1,0-1 0,0 1 15,0-1-16,0-88 1,0 36 0,0-1-1,0 36 1,0 17 0,0-17-1,0 17 16,-18 0-15,18 1 0,-17 17-1,17-18 1,-18 18 0,18-17 15,-18 17-16,1 0 17,17 17 15,-18 1-32,18-1 1</inkml:trace>
  <inkml:trace contextRef="#ctx0" brushRef="#br0" timeOffset="75290.77">5309 10724 0,'-17'0'250,"-1"-17"-235,0 17 1,1 0 0,-1-18-16,0 18 15,1 0 1,-1 0 15,1 0-31,-1 0 31,0 0-15,18 18 0,-17-18 15,17 17 0,0 1-31,0 0 47,0-1-31,0 1 30,0 0-30,0-1 15,17 1-15,-17 0 0,0-1-1,18 1-15,0 17 31,-18-17-15,17-18 15,1 17-15,-1-17 15,1 18-15,0-18-1,-1 0 1,1 0 15,0 0 1,-18-18-32,17 1 31,-17-1-16,0 0 1,18 1 0,0-1-16,-18 1 15,0-19 17,0 19-17,0-1 16,-18 18-15,18-18 0,0 1 15,0-1-15,0 36 109,0-1-110,0 1 1,0 0-1,0-1 1,0 1 0,18 0-1,-1-1 17,1 1-32,-1-1 15,1-17 1,35 0-1,-35 0 17,-1 0-17</inkml:trace>
  <inkml:trace contextRef="#ctx0" brushRef="#br0" timeOffset="77817.28">4427 9966 0,'0'-18'250,"-35"18"-235,35-17-15,-18 17 16,18-18-16,-17 18 15,-1 0 1,1-18 0,-1 18-1,0-17 1,1 17 0,-1 0 15,0 0-16,1 0 1,-1 0 0,0 17-1,1-17 1,17 18 0,0 0-1,-18-1 1,0 1 15,1 0-15,17-1-1,-18 1-15,1 17 16,-1-35 0,0 35-1,1 1 1,-1-1-1,-35 88 1,53-70 0,-18 18-1,18-36 1,0-17 0,0 17-1,0-17 1,18 35-1,17-36 17,18 19-17,-35-36 1,35 17 0,-18-17-1,18 0 16,-35 0-31,17 0 16,0 0 0,18-17-1,-35 17 1,17 0 0,-17-18-1,-1 0 1,1 1-1,0-1 1,-1 0 0,1 1-1,-18-1 1,18 0 0,-18-17 15,17-18-16,1-70 1,35-177 0,-53 194-1,0 18 1,0 70 15,-18 1-15,0-1-1,1 18 1,-1 0 0,1 18-1,-1-18 1,0 0 0,18 17-16,-17-17 31,-19 18 0</inkml:trace>
  <inkml:trace contextRef="#ctx0" brushRef="#br0" timeOffset="80203.2">4833 9243 0,'-18'0'266,"-17"0"-251,17 0 1,1 0-1,-1 0 1,1 0 0,-1 0-1,18 17 1,-18-17 0,-17 36-1,35-19 1,-18-17-1,18 18 1,0 0 0,0-1-1,0 1 17,0 0-17,0 17 1,0-18-1,0 1 1,18 0 0,0-1-1,-1 1 1,1 0 15,0-18-15,-1 0-1,1 0 1,-1 0 0,1 0 15,0-18-31,-1 18 16,-17-35 15,0 17-16,0 0 1,18 18 0,-18-35-1,18 35 1,-18-17 0,17 17-1,-17-18 1,0 0-1,0 1 1,0-1 15,0 0 1,0 36 155,0 17-156,0-17-15,0 0-16,0-1 16,18-17-1,-18 18-15,0 17 31,18-17-15,-18-1 0,17-17-1,1 18 1,0-18-16,-1 18 31,1-18-15,-1 0-1,19 0 1,17-18 0</inkml:trace>
  <inkml:trace contextRef="#ctx0" brushRef="#br0" timeOffset="85038.65">8484 7673 0,'-17'-18'297,"-19"-17"-282,19 17 1,-19 1 0,19-1-1,-1 18-15,1 0 16,-1-18 0,0 18-1,1 0 1,-1 0-1,0 0 1,1 18 0,17 0 15,-18-1-31,0 1 16,18 17-1,0-17 16,-17 17-15,-1 0-16,18 54 16,-17-54-1,17 0 1,0-17-16,0-1 31,0 19-15,0-19-1,17 1 17,1 0-17,-1-1 1,1-17-16,0 0 16,-18 18-1,35-18 1,-17 0-1,17 18 1,-17-18 0,17 17-1,-18 1 17,1 0-17,0-18 1,-18 17-1,17 18 1,-17-17 15,0 0-15,0-1 0,0 1-1,-17-18 16,17 18-31,-18-18 16,18 17 0,-18-17-1,1 0 17,-1 0-17,1 0 1,-1 0-1,0 0 1,-17 0 0,17 0-1,-52 0 1,-1 0 0,36 0-1,-18 0 1,35 0-1,1 0 1,-1 0 0,0 0 15</inkml:trace>
  <inkml:trace contextRef="#ctx0" brushRef="#br0" timeOffset="87533.59">8749 7990 0,'35'0'297,"-17"0"-281,17 0-16,0 0 15,18 0 1,-17 0 0,-19 0-1,18 0 1,1 0 0,-19 0-1,19 0 1,-1 0-1,-17 0-15,-1 0 16,18 0 0,1 0-1,-1 0 32,-17 0-31,-18-17 31,0-1 0,0 0-32,-18 18 1,0 0-16,1 0 31,-36-17-15,35 17-1,1-18 1,-1 18 0,0 0 15,18-17-31,-17-1 15,-1 18 17,36 0 77,-1 0-62,1 18-31,0-1-1,-1-17 1,-17 18-1,53-1 1,-35 1 0,-1-18-1,1 18 1,0-18 15,-18 17-15,0 1-1,0 0 17,0-1-17,0 1 1,0 0 0,-18-1 15,18 1-31,-18 0 15,1-1 17,-1-17-17,0 35 1,1-17 0,-36 35-1,18-35 1,-1 17-1,19-17 1,-1-18 15,18 17-31,-18-17 16</inkml:trace>
  <inkml:trace contextRef="#ctx0" brushRef="#br0" timeOffset="90242.89">9966 7602 0,'0'18'234,"-18"35"-234,18-35 16,0 17-16,-17 0 16,-1 53-1,0-17 1,18-18 0,0-36-1,0 54 1,0-53-1,0-1 1,0 1 0,0 0-1,-17-18 1,17-18 62,0 0-62,0 1-1,17-1-15,1 0 16,0-17-16,-1 0 16,1-53-1,0 35 1,-1 17-1,-17 19 1,0-19 0,18 36-16,-18-17 15,18-1 1,-18 1 31,17 17-32,-17-18 1,18 18 0,-18-18-1,17 18 1,1 0 78,0 0-79,-1 0-15,-17 36 16,18-19-16,17 36 16,18 35 15,-35-52-16,-1-19 1,1 18 0,-18-17-1,0 17 1,18-35 0,-18 18-1,0 0 1,0-1 15,17-17-15,1 18 15,-18 0-15,0-1 15,0 1 234,0 0-233,18-18-17,-18 17-15,0 1 47,0-1 0</inkml:trace>
  <inkml:trace contextRef="#ctx0" brushRef="#br0" timeOffset="91577.56">9948 8008 0,'53'0'187,"18"-18"-171,35-17-16,-18 17 0,-35 18 16,53-17-1,-36-1 1,-35 18-1,-17 0 1,0 0 0,17 0-1,-17 0 32</inkml:trace>
  <inkml:trace contextRef="#ctx0" brushRef="#br0" timeOffset="94602.48">10707 7638 0,'0'17'203,"0"19"-203,0-19 16,17 36-16,-17-18 16,0 18-1,18 18 1,-18-1-1,0-17 1,0-35 0,0 0-16,0 17 15,0-17 1,18-1 0,-18 1 15,0-1-16,17-17 1,-17-17 31,0-1-16,0-17-15,0 0-1,-17-54 1,17 54-16,-18-18 16,18 0-1,-18 18 1,18 17 0,0-17-1,0 0 1,0 17-1,0-17 17,0 17 15,18 18-32,0 0 1,-1 0-1,1 0 1,0 0 0,17 0-1,0 0 1,18 0 0,-18 18-1,-35 0 1,18-18-1,-18 17 1,0 36 0,0-35-1,0 17 1,0-17-16,0-1 31,0 19-15,0-19-1,-18 1 1,1-1 0,17 1-1,0 0 1,0-1 0,-18-17-1,18 18 16,0 0 1,-18-18-32,18 17 47,-17 1-32,-1-18 16,18 18 16,0-36 47,0 0-78,18 1-1,-1 17 1,1 0-16,0-18 31,-1 18-15,36 0-1,-35 0 1,17 0 0,-17 0-1,-1 0 1,-17 18 0,18-18-1,0 0 1,-18 17-1,0 1 1,0 0 0,0-1-1,-18-17 1,18 18 15,-18 0-15,18-1-1,-17 1 1,17-1 0,-35 1-1,17-18 1,18 18 0,-18-18-1,-17 17 1,17-17-1,1 0 1,-19 18 0,19-18-16,-1 18 15,1-18 1,-1 0 15,0 0-15,1 0-1,-1 0 1,18-18 0,0 0-1</inkml:trace>
  <inkml:trace contextRef="#ctx0" brushRef="#br0" timeOffset="98472.06">8220 8784 0,'-36'71'218,"19"17"-218,-18 0 16,-1 18 0,19-18-16,-19 0 15,19-35 1,-1-17-1,18-19 1,0 36 0,-18-18-1,18 1 1,0-1 0,0-17-1,0-1 1,0 1-1,0-36 48,0 1-47,0-1-1,0 0 1,0 1-1,0-1 1,0 0-16,18-17 16,-18 17-1,18 1 1,-18-18 0,17-1-1,1 19 1,-18-36-1,35-36 1,-35 54 0,36-18-1,-36 36 32,0-1-47,17 18 16,-17-18-1,0 1 1,18-1 15,-18 0 1,0 1 14,17-1-30,1 18 15,-18-17 1,18 17-1,-18-18-16,17 18 1,1-35 0,17-1-1,1-34 1,-19 52-16,1 1 16,-1-19-1,1 1 1,-18 53 31,0 17-32,0-17-15,0 17 32,-18-18-17,1 19 1,-1-19 31,18 1-16,-17-18-15,17 18-1,0-1 32,0 1-16,0 0-15,0 17 0,17-35 15,18 53-16,1-18 1,-19 0 0,-17 1-16,36-1 15,-19 0 1,19 18 0,-19-35-1,1 17 1,-1-17-1,1 17 1,0 0 0,17 0-1,-35 1 17,18-19-17,-18 19 1,0-19-1,17 1 1,-17 0 15,0-1 1,0 1-1,18-18 0,-18 17-15,0 1 15,18-18 0,-18 18-15,0-1-1,0 1 17,17-18 15,-17-18 31,-17-17-63</inkml:trace>
  <inkml:trace contextRef="#ctx0" brushRef="#br0" timeOffset="101187.96">8043 9296 0,'106'0'187,"35"-53"-171,18 17-16,0 1 16,17 0-1,-105 17-15,-18 18 31,-36 0-15,1 0 0,-18 18 62</inkml:trace>
  <inkml:trace contextRef="#ctx0" brushRef="#br0" timeOffset="103444.66">9437 9225 0,'17'0'234,"19"0"-234,17 0 0,0 0 16,17 0-1,1 0 1,-36 0-1,0 0 1,0 0 0,-17 0-1,0 0-15,-1 0 32,1 0-1,0 0-16,-1 0 17,1 0-1,0 0-15,-18-18 46,0 1-46,-18 17-1,18-18-15,-18 18 16,1-17-16,-54-36 31,36 35-15,17 0-1,-17 1 1,17-1 0,18 0-1,-17 18 1,17 18 78,17-18-94,1 18 15,0-18 1,-1 17-16,1-17 16,-1 0-1,1 36 1,17-19-1,-17-17 1,0 18 0,-1 0-1,1-18 1,-18 17 0,0 1 15,0-1-16,0 1 17,-18 0-17,18-1 1,-17-17-16,17 36 31,-18-19-15,0 36-1,1-35 1,-1 0 0,0-18-1,1 35 1,17-18 15,-18-17-31</inkml:trace>
  <inkml:trace contextRef="#ctx0" brushRef="#br0" timeOffset="106016.54">10760 8943 0,'-18'0'266,"0"0"-251,1-18-15,-1 18 16,1 0 0,-1 0-16,0 0 31,1 0-31,-1 0 31,0 0-15,1 18-1,17 0 1,-18-18 0,18 17-1,-18 1 1,18-1 0,-17 36-1,17-17 1,-18-1-1,18 0 1,0-17 0,0-1-1,0 1 1,0 0 15,0 35-15,18-36-1,-1 1 1,1 0 0,0-1-1,-1-17 1,1 18 0,0-18-1,17 0 1,-17 0 15,-1 0-15,1 0-1,-1-18 1,-17 1 15,18-1-15,-18 0-1,0 1 1,0-1 0,0 0-1,0 1 17,0-1-1,0 0-31,0 1 31,0-1-31,0-17 16,0 17-1,0 1 1,0-1 15,0 0 0,0 1 1,0 34 93,0 1-94,0 0-15,0-1-1,0 1 1,0 0-1,18-1 1,17 1 0,53 17-1,-53-17 1,1-1 0,-19-17-1,1 0 1,0 0-16,-1 0 31,1 0-15,0-17 15</inkml:trace>
  <inkml:trace contextRef="#ctx0" brushRef="#br0" timeOffset="109503.3">8096 10407 0,'0'35'234,"0"36"-234,0-18 0,0 17 16,0 18 0,0-35-1,0 18 1,0-53 0,0 17-1,0-18 1,0 1-1,0 0 1,0-1 0,0-34 46,0-1-62,0 0 16,0-17-1,0 0 1,0 0 0,-17-1-1,17 19 1,0-19 0,0 19-1,0-1 1,0-17-1,0 17 17,0 1-17,0-1 1,0 0 0,17 1-16,1 17 31,-18-18-16,0 0 17,0 1-17,0-1 1,0 0 0,0-17 15,0 18-16,0-1-15,0 0 32,0 1-17,0-1 1,0 0 0,18 18 15,-1 0 0,1 0-15,17 0-1,-17 0 1,-1 0 0,1 0-1,0 18 1,17-18-1,-17 18 1,17-1 0,-18 1-1,-17 0 1,18-1 0,-18 18-1,0-17 16,-18 35-15,18-35 0,-17 17-1,17-17 1,-18-1 0,18 1-1,-17 0 1,-1-18-1,0 17 1,1-17 15,-1 0 1,0 0 14,18-17 48,18 17-94,-18-18 16,18 18-1,17 0 1,-17 0 0,-1 0-16,36 0 15,-18 0 1,1 0 0,-19 0 15,19 0-16,-19 0 1,1 18 0,-18-1 15,17-17-15,1 18-1,-18-1 16,0 1-31,18-18 16,-18 18 0,0-1-16,0 1 31,0 17-15,0-17 15,0 0-16,0-1 1,0 1 0,0-1-1,-18-17 1,0 0 0,18 18-1,-17-18 1,-1 0-1,-35 35 1,18-35 0,-36 0-1,1 36 1,35-36 0,17 0 15,0 0-16,-17 0 1,17 0 0,1 0-1,-1 0 17,1 0-17,-1 0 32,18-18-31,0 0-1,0 1 1,0-1 0</inkml:trace>
  <inkml:trace contextRef="#ctx0" brushRef="#br0" timeOffset="114300.6">9102 10442 0,'17'0'250,"36"0"-250,-18 0 16,18 0-16,89 0 16,-54 0 15,18 0-16,-54-17-15,37 17 16,-1 0 0,35 0-1,-52 0 1,-18 0 0,-18 0-1,-17 0 1,-1 0-1,1 0 1,17 0 0,-52 0 77,-1 0-93,0 0 16,18-18-16,-17 0 16,-19 18-1,-16-53 1,16 53 0,1-35-1,35 17 1,-18 18-1,18-17 1,-17 17 0,17-18-1,0 1 17,35 17 46,-17 0-63,-1 0-15,-17 17 16,36-17-16,-19 0 16,36 0-1,-18 18 1,-17-18-16,0 0 15,-1 0 1,19 35 15,-19-17-31,-17-1 16,0 1 15,0 17 0,0-17-15,-17-18 0,17 18-16,0-1 15,-36 18 1,-34 18 0,52-35-1,-17 17 1,17-17-1,1 0 1,-1-1 0,18 1 15,-18-18-31,18-18 47</inkml:trace>
  <inkml:trace contextRef="#ctx0" brushRef="#br0" timeOffset="116890.34">11377 10089 0,'-18'0'219,"1"-17"-219,-18 17 0,17 0 16,0-18-1,-52 1 1,34-1-1,1 0 1,0 18 0,17 0-1,1 0 1,-1 0 0,0 18-1,1 0 1,-1-1-1,0 1 1,1-18 0,-1 17-1,0 1 1,18 0 15,0 17-15,0-17-1,0-1 1,0 1 0,0 0-1,0 17 1,0-18 0,18-17-16,-18 18 15,18 0 1,-1-18-1,-17 17 1,36 1 0,-1-18-1,0 0 1,-17 0 15,-1 0-15,1 0-1,0 0 1,-1 0 0,1 0-1,17 0 1,-35-18 15,18 1-15,-18-1-1,0 0 1,18 18-16,-1-17 16,-17-1-1,0-17 1,0 17 15,0-17-15,18 0-1,17-36 1,-35 18 0,0 18-1,35 0 1,-35 17 15,-17 18 0,17 18 1,-18-18-32,18 35 15,-17-17 1,17 17 15,-18-17-15,0-1-1,18 1 1,0-1 0,0 1-1,0 0 1,0 17 0,0-17-1,0 17 1,0 0-1,0-17 1,0-1-16,0 1 16,18-18-1,0 0 1,-1 0 15,18 0-15,-17 0-1,35 0 1,-18 0 0,-17 0-1,0 0 1,-1 0 0,1-18-1</inkml:trace>
  <inkml:trace contextRef="#ctx0" brushRef="#br0" timeOffset="118187.19">12012 9490 0,'-18'106'187,"1"123"-187,-71-17 0,52-71 16,1-36-16,35-52 31,0-35-31,0 0 0,-18-18 16,18 17 0,0 1-1,0 0 1,-17 17-1,-1 53 1,0-53 0,18-17-1,-17 17 1,17-17 15</inkml:trace>
  <inkml:trace contextRef="#ctx0" brushRef="#br0" timeOffset="120759.65">12382 9613 0,'0'18'219,"0"-1"-203,0 19-16,0-1 15,0 71 1,0 0 0,0-53-16,0 0 15,0-1 1,0 1 0,0-17-1,0-19 1,0 19-1,0-19 1,0 1 0,0-1 15,0-34 78,0-1-77,18 18-32,-18-17 15,0-1 1,0 0-16,18 1 15,-1-1 1,-17 0 0,0 1-1,18 17-15,-18-18 16,0 0 15,18 1-15,17-1 15,-17 1-15,-1 17-1,19-18 1,-1 18 0,-18 0-1,19 0 1,-19 0-1,1 0 1,0 0 0,-1 0-1,1 18 17,-18-1-17,0 1 1,0-1-1,0 1 1,0 35 0,-18 18-1,18-54 1,0 18-16,0-17 16,-17 17-1,-1-17 1,0 0-1,1-1 1,-1 1 0,0-18-1,-17 0 17,0 0-17,0 0 1,-1 0-1,1 0 1,17 0 0,18-18-1,-35 18 1,35-17 0,-18 17 15,18-18-16,0 0 1,0 1 15,0-1 1</inkml:trace>
  <inkml:trace contextRef="#ctx0" brushRef="#br0" timeOffset="124972.54">11077 10636 0,'0'18'344,"18"-18"-344,-18 18 15,35 17 1,-35 0 0,18 0-16,-1 1 0,19 34 15,-19 1 1,1-18 15,0-36-15,-18 19-1,17-19 1,1 1 15,0-18 63,-1 0-78,1 0 15,-1 0-31,19-18 16,-19 18-1,36 0 1,0-17-1,124 17 1,-72-18 0,89 0-1,-105 18-15,34-17 16,1-1 0,52 0-1,-35 1 1,-17-1-1,-72 0 1,54 18 0,-35-17-1,-18 17 1,53-18 15,-89 1-15,36 17-1,-18-18 1,1 18 0,-19-18-1,1 18 1,0-17 0,-1-1 15,-17 0-31,0 1 15,0-1 1,0-17 0,0 17-1,0-17 17,0 17-17,0-17 1,0 0-1,-17-54 1,-1 54 0,18 18-1,0-19 1,-18 19 0,18-19-1</inkml:trace>
  <inkml:trace contextRef="#ctx0" brushRef="#br0" timeOffset="131420.68">12435 7056 0,'124'70'171,"35"36"-171,-36-36 16,-52-17-16,-36-17 16,0 17-1,0-18 1,-17 0 0,-18-17-1,0-1 1,0 1-1,0 0 1,0-1 0,0 1-1,0 0 1,0 17 0,-18-17-1,18 34 1,0-16-1,-17 17 1,17 0 0,0-1-1,0 54 1,0-53 0,0 18-1,0-36 1,0 0-1,0 1 1,0-19 0,0 1-1,17 0 1,54-1 15,-18 1-15,18-18-1,-54 17 1,1 1 0,-1-18-1,19 0 1,-19 18 0,1-1 15,0-17-16,-1 0 1,-17 36 0,0 17-1,-35 88 1,17-18 0,-17 54 15,35-89-16,0 53 1,0-88-16,18 53 16,17 17-1,53 1 1,-53-36 0,54 53-1,16-35 1,1 70-1,-17-88-15,52 106 16,0-35 0,0 88 15,-88-159-15,-18 18-1,-17-53 1,17 106-1,-35-106 1,-35 123 0,-18-17-1,0-89 1,-71 1 0,36-36-16,-53-17 15,-18-18 1,-511-71-1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5:07:32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12072 3309 0,'-9'0'203,"-1"0"-203,1 0 16,0-10 0,-1 1-1,-8 0 1,8 9 0,1 0-1,0 0 1,-1 0-1,1 0 1,0 0 0,0 0-1,0 9-15,-1 0 16,-8-9 0,8 10 15,1-10-16,0 18 1,-1-8 0,1 8-1,-10 1 1,10-1 0,-10 1-1,10-10 1,0 10-1,-1-10 17,1 1-17,9-1 1,0 0 15,-9 0-31,9 10 31,0-1-15,0-8 0,0-1-16,0 0 15,0 10 1,0-10 0,0 1-1,0 18 1,0-10-1,9 0 1,-9 10 0,9-18-1,-9 8 17,10-8-32,-1 8 31,0 1-16,1 0 1,-1-10 0,0-9-1,1 19 1,-1-19 0,0 18-1,1-9 1,-1 0-1,0 1 1,1-10 0,8 9-1,-8-9 1,8 9 15,-9 1-15,10-10-1,-10 0 1,0 9 0,10-9-1,-10 0 1,1 0 0,8 0 15,-8 0-16,-1 0 48,0 0-47,0 0-1,1 0 16,-1 0 1,-9-9-1,9 9-15,1-10-1,-1 10 16</inkml:trace>
  <inkml:trace contextRef="#ctx0" brushRef="#br0" timeOffset="1">11783 3634 0,'10'0'312,"-1"0"-296,0 0-1,1 0-15,-1 0 16,10 0 0,-1-9 15,1 9-16,0 0 1,-10 0 0,0 0-1,10 0 1,-10 0 0,9 0-1,1 0 1,0 0-1,-1 0 1,1 0 0,9 0-1,-10 0 1,-8 0 0,-1 0 15,0 0-16,1 0 1,-1 0 0,0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5:07:56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12072 3309 0,'-9'0'203,"-1"0"-203,1 0 16,0-10 0,-1 1-1,-8 0 1,8 9 0,1 0-1,0 0 1,-1 0-1,1 0 1,0 0 0,0 0-1,0 9-15,-1 0 16,-8-9 0,8 10 15,1-10-16,0 18 1,-1-8 0,1 8-1,-10 1 1,10-1 0,-10 1-1,10-10 1,0 10-1,-1-10 17,1 1-17,9-1 1,0 0 15,-9 0-31,9 10 31,0-1-15,0-8 0,0-1-16,0 0 15,0 10 1,0-10 0,0 1-1,0 18 1,0-10-1,9 0 1,-9 10 0,9-18-1,-9 8 17,10-8-32,-1 8 31,0 1-16,1 0 1,-1-10 0,0-9-1,1 19 1,-1-19 0,0 18-1,1-9 1,-1 0-1,0 1 1,1-10 0,8 9-1,-8-9 1,8 9 15,-9 1-15,10-10-1,-10 0 1,0 9 0,10-9-1,-10 0 1,1 0 0,8 0 15,-8 0-16,-1 0 48,0 0-47,0 0-1,1 0 16,-1 0 1,-9-9-1,9 9-15,1-10-1,-1 10 16</inkml:trace>
  <inkml:trace contextRef="#ctx0" brushRef="#br0" timeOffset="1">11783 3634 0,'10'0'312,"-1"0"-296,0 0-1,1 0-15,-1 0 16,10 0 0,-1-9 15,1 9-16,0 0 1,-10 0 0,0 0-1,10 0 1,-10 0 0,9 0-1,1 0 1,0 0-1,-1 0 1,1 0 0,9 0-1,-10 0 1,-8 0 0,-1 0 15,0 0-16,1 0 1,-1 0 0,0 0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09:53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7973 4833 0,'0'18'234,"0"35"-218,0 35-16,0-18 16,0 54-1,0-18 1,0-53-1,0 52 1,0-16 0,0-1-1,0 18 1,0-71 0,0 0 15,0 0-16,0 54 1,0-1 0,0 0-1,0-35-15,0 35 16,0 0 0,0 36-1,0 17 1,0 18-1,0 17 1,0-88 0,0-35-16,0 106 15,0-53 1,0 158 15,0-70-15,0 71-1,17-124 1,1 53 0,0-53-1,-1 0 1,19 159 0,-19-53-1,19-35 1,-19-106-1,-17-1 1,18 54 0,-18-35-1,0 52 1,0-70 15,0 53-15,0-71-1,0 71 1,0-54 0,0-16-1,0 69 1,0-105 0,0 18-1,0-36 1,0-17-1,0 17 1,0-17 0,0-1-1,0 1 1,0 0 31,0-1-32,0 1 32,-35-53 0</inkml:trace>
  <inkml:trace contextRef="#ctx0" brushRef="#br0" timeOffset="12031.02">4039 7197 0</inkml:trace>
  <inkml:trace contextRef="#ctx0" brushRef="#br0" timeOffset="12100.49">4039 7197 0</inkml:trace>
  <inkml:trace contextRef="#ctx0" brushRef="#br0" timeOffset="16824.53">3881 6685 0,'0'18'531,"0"-1"-500,17-17-31,-17 18 16,18 0-1,-1-1 32,-17 1 16,0 0 234,0-1-282,0 1 1,18-18-1,-18 35 1,18-35 0,-18 18-1,0-1 32,0 1-16,0 0 32,0-1 15,-18 1 47,0 0-109,18-1-16,0 1 15,-17 17 1,-1-35-16,18 35 31,-17-17-15,17 0-1,0-1 1,0-52 140</inkml:trace>
  <inkml:trace contextRef="#ctx0" brushRef="#br0" timeOffset="19027.87">4127 7214 0,'18'0'328,"0"0"-312,-1 0-16,1 0 15,0 0 1,-1 0 0,1 0-1,0 0 1,-1 0-1,1 0 1,0 0 0,17 0-1,-18 0 1,19 0 0,-19 0-1,1 0 1,0 0-1,-1 0 32,1 0-31</inkml:trace>
  <inkml:trace contextRef="#ctx0" brushRef="#br0" timeOffset="19354.88">4498 7214 0</inkml:trace>
  <inkml:trace contextRef="#ctx0" brushRef="#br0" timeOffset="21139.4">3210 7232 0,'36'0'297,"-1"0"-297,-18 0 16,19 18-16,-19-18 16,54 0-1,-53 0 1,17 17-1,0-17 1,-35 18 0,18-18-1,17 17 1,-17-17 15,-1 0 32,1 0 140,0 0-172,-18-17 63</inkml:trace>
  <inkml:trace contextRef="#ctx0" brushRef="#br0" timeOffset="35172.07">4233 5203 0</inkml:trace>
  <inkml:trace contextRef="#ctx0" brushRef="#br0" timeOffset="40127.18">9454 5433 0,'0'17'344,"0"19"-328,0-1-16,-17 0 15,17 53 1,0-52-16,-18 17 16,18-18-1,0 18 1,0-36-1,0 19 1,0-19 15,0 1-15,0 0 31,0-1-32,0 1 17,0 0-1,0-1-15,0 1-1,0-1 1,0 1 31,0-36 62,0 1-93,0-1-1,0 1 1,0-1-16,0-35 16,0 35-1,0-17 1,0 17-16,0 1 15,0-18 1,0-1 0,0 1-1,0 0 17,0-1-17,0 19 1,18-18-1,-18-1 17,0 19-17,35-1 1,-35 0 0,0 1-1,18-1 1,-18 0-1,17 1 1,1-1 15,0 0 1,-1 1 14,1 17-14,0 0-17,-1 0 1,1 0 15,-1 0-31,1 0 16,0 0-1,-1 0 17,1 0 15,0 0-32,-18 17 1,0 1 15,0 0-15,0-1-1,-18 1 1,18 0 0,-18-18-1,18 17 1,0 1-1,-17 0 1,-1-1 0,18 1-1,-18-18 1,1 18-16,17-1 31,-35 1-15,35-1-1,-18 1 1,18 0 0,-18-1-1,1 1 17,-1-18-17,18 18 1,18-18 234,-1 0-235,1 0-15,0 0 16,-1 0 0,1 0-1,-1 17-15,19-17 16,-1 36 15,0-19-15,-17-17-1,0 18 1,-1-18-16,1 35 16,-1-35-1,1 35 1,17-35 0,-35 36-1,18-19 1,-18 1-1,18 0 1,-18-1 0,0 1-1,0-1 32,0 1-31,0 0-1,-18-18 1,18 17 0,-18 19-1,1-19 1,-1-17 0,-17 18-1,17 0 1,-17-18-1,17 17 1,-17-17 0,17 18-1,1-18 1,-1 0 0,0 0 15,1 0-16,-1 0 1,1 0 0,-1 0-1,0-18 1,1 1 15,17-1-15,0 0 93</inkml:trace>
  <inkml:trace contextRef="#ctx0" brushRef="#br0" timeOffset="43883.92">10213 5750 0,'18'0'359,"-1"0"-343,1 0 0,-1 0 15,1 0-31,-18 18 15,18-18 1,-1 0 0,1 0-1,53 0 1,-36 0 15,0 0-15,-17 0-16,-1 0 15,19 0 1,-19 0 0,19 0-1,-19 0 1,1 0 0,35 0-1,-36 0 16,19 0-15,-19 0 0,1 0 15,0 0-15,-1-18-1,1 18 1,0 0-1,17-17 1,0 17 0,-17-18-1,-1 18 17,1 0-17,-36 0 79,1 0-78,-19-18-1,19 18 1,-1 0-1,18-17 1,-35-1 0,17 18-1,1 0 1,-1 0 0,0 0 15,1 0 16,17-18 0,0 1-16,17 17 47,1 0-47,0 17-15,-1-17-1,1 36 1,0-19 0,-1-17 15,1 18-15,-1 0 15,1-18 0,0 17-15,17 1-1,-17-18 1,-1 0 0,1 18-1,0-1 16,-18 1-31,0-1 47,0 1 0,-18 0-16,18-1-15,-18-17 0,1 0-1,-1 18 1,0 0 0,1-18-1,-1 17 1,18 1-1,-18-18 1,18 18 0,-17-18-1,17 17 17,-18-17-17,1 18 1,-1-1 15,0 1-15,1 0-1,-1-1 1,18 1 0,-18-18-1,1 18 16,17-1-15,0-34 47,0-1-48,0-17 1</inkml:trace>
  <inkml:trace contextRef="#ctx0" brushRef="#br0" timeOffset="77551.56">15963 5221 0</inkml:trace>
  <inkml:trace contextRef="#ctx0" brushRef="#br0" timeOffset="93565.18">11977 5450 0,'0'53'282,"0"0"-282,0 18 15,0-1-15,0-17 16,0 0-1,0-35-15,0 17 16,0-17 0,0-1-1,0 1 1,0 0 0,0-1-1,0 1 1,0 0 31,0-1-32,0-34 79,0-1-78,0 0-16,0 1 15,0-1-15,-18-35 16,18 18 0,-17 0-1,17 17 1,0 0-1,0-17 1,0 0 0,0 17-1,0 0 1,0 1 0,17-1-1,-17 1 16,0-1-15,0 0 0,18 1-1,-18-1 1,17 18 0,-17-18-1,18 1 16,-18-1-15,18 18 0,-18-18-1,17 18 1,1 0 15,0 0-15,-1 0-1,1 0 1,17 0 0,18 18-1,-35 0 1,-1-18-16,1 17 16,-18 1-1,0 0 1,0 17 15,0-17-31,0-1 16,-18 18 15,1-17-15,17 0 15,-18-1-16,18 1 1,-35 0 0,35-1-1,-18 1 1,18 0 15,-17-18-31,17 17 47,-18-17-31,18 18-1,-18-1 1,1-17 15,17 18-15,0-36 109,0 1-125,0-1 31,0 1-15,35-1-1,-17 0 1,17 18 0,18 0 15,17 0-16,-34 0 1,16 0 0,-34 18-1,17-18 1,-17 18 0,0-18 15,-18 17-16,0 1 1,0-1 0,0 1-1,-18 0 1,18-1 0,-18 1 15,18 0-16,-35-1 1,17 19 0,1-19-1,-18 18 1,17-35 0,18 18-1,0 0 1,-18-18-16,1 0 15,-36 35 17,35-35-17,0 0 1,1 0 0,-1 0 15,1 0-16,-1 0 1,-17 0 0,17 0 15,0 0-31,1 0 31,17-18-15,0 1-1</inkml:trace>
  <inkml:trace contextRef="#ctx0" brushRef="#br0" timeOffset="96485">12753 5256 0,'0'18'235,"0"17"-235,0 18 15,0-35-15,0 17 16,0 0 0,0 1-1,0 17 1,0-18 0,0 18-1,0-36 1,0 19-1,0-1 1,0-17 0,0-1 15,0 1-15,0 0-1,0-1 1,0 1 15,0-1 0,0 1 16,0 0-16,0-1-31,0 1 16,0 0 15,0-1-15,0 1 0,18 0-1,-1-18 1,-17 17-1,-17-52 32,17 17-31,-18 1-16,18-1 16,-18-17-1,18 17 1,0 0-1,0 1 1,0-18 0,0 17-1,0 0 1,0 1 15,0-1-15,0 0-1,0 1 1,18-1 0,-18 0-1,0 1 1,18 17 0,17 0-1,-35-18 1,17 1-1,1 17 17,0 0-1,-1 0-15,-17 17-1,18-17 1,0 0-1,-18 18 1,35-18 0,-17 17-1,-1-17 1,1 18 0,-1-18-1,-17 18 1,0-1-1,0 1 1,-17-18 0,17 35-1,0-17 1,-18 0 15,1-1-15,17 1-1,0-1 1,-18-17 0,0 18-1,1 17 1,17-17 0,-18 0-1,0-18 1,1 35-1,-1-35-15,18 18 16,-18-1 15,1-17 1,17 18-17,-18-18 1,1 0 15,17-18 0,0 1-15,0-1 0</inkml:trace>
  <inkml:trace contextRef="#ctx0" brushRef="#br0" timeOffset="100834.81">13370 5045 0,'0'17'219,"0"19"-204,0-19 1,0 1-16,0 0 16,0 17-16,0 0 15,0 159 17,-53-17-17,0 69 1,36-157-1,-1 52 1,-17-35 0,17 17-1,1-35 1,-1-35 0,18-18-1,-18-17 1,18 0-1,0-71 32</inkml:trace>
  <inkml:trace contextRef="#ctx0" brushRef="#br0" timeOffset="103501.21">13988 5397 0,'-18'0'234,"0"0"-234,1 0 16,-1 0-1,0 0 1,1 0-16,-1 0 16,1 0-1,-1 0 1,-17 0 0,17 0-1,-17 0 1,17 0-1,-17 0 1,17 18 0,0-18-1,1 0 1,17 18 0,-18-18 15,18 17-16,0 1 1,0 0 15,0-1 1,0 1 14,0 0-14,0-1-17,0 1 1,0 0 15,0-1 0,0 1 1,0-1 15,18-17-47,-1 18 15,1 0 32,-18-1-31,18-17 15,-18 18-15,17-18-1,19 18 1,-19-1-1,1 1 1,17 17 0,-17-35-1,-18 18 1,18-18-16,17 17 16,-18-17-1,19 18 1,-19-18 15,1 0-15,0 0-1,-1 0 1,1 0 15,0 0-15,-18-18-1,17 1 17,1 17-17,-18-18 32,0 1-47</inkml:trace>
  <inkml:trace contextRef="#ctx0" brushRef="#br0" timeOffset="106722.07">11659 5997 0,'0'18'187,"0"-1"-171,0 1 0,0 0-1,0-1 1,0 1-16,0 0 16,0-1-1,0 1 1,0 0-1,0 17-15,0-17 32,0-1-17,0 18 1,0-17 31,0 0-16,0-1 16,0 1-47,0 0 31,0-1-15,18-17 46,0 0-30,-1 0-1,1 0 0,-1 0 0,1 0-15,0 0 0,-1-17-1,54-1 1,17 0-1,-17 18 1,-54 0-16,72-17 16,-72 17-1,18 0 17,1-18-17,17 0 1,-18 18-1,-17 0 1,17-17 0,0 17-1,-17 0 1,-1 0 0,1 0-1,17 0 1,1 0-1,-19 0 17,19 0-17,-19 0 32,-17-18 16,0 1-63,0-1 15,0-17 1,0 17 0,0 0-1,0 1 1,0-1-16,0 0 15,0 1 1,0-1 0,0 0-1,0 1 17,18 17-1</inkml:trace>
  <inkml:trace contextRef="#ctx0" brushRef="#br0" timeOffset="109401.27">9331 6244 0,'0'18'250,"0"17"-234,0-17-16,0-1 15,0 1-15,0 0 16,0 35-1,0-18 1,0-18 0,0 1-1,0 17 17,0-17-17,0 0 16,18-18-15,-1 0 15,1 0-15,0 0 31,-1 0-32,1 0 1,-1 0 0,-17 17-16,36 1 15,-19-18-15,19 18 16,17-18 15,52 0-15,1 0-1,0 0 1,-71 0 0,1 0-1,17 0 1,-18 0 0,0 35-1,0-35 1,1 17-1,-1-17 1,-17 0 15,-1 0-15,1 0 0,-1 0 15,1 0-16,-18-17 1,0-1 0,0 1-16,0-19 15,0 19 1,0-36 0,0 17-1,0-16 1,0 34-1,0 0 17,0 1-17</inkml:trace>
  <inkml:trace contextRef="#ctx0" brushRef="#br0" timeOffset="119413.03">9560 7302 0,'0'18'219,"0"0"-219,0 17 15,0 18-15,18 35 16,17 53 0,-35 0-1,18-105 1,-18-1-1,0-17-15,0-1 16,0 1 0,0 17 15,0-53 31,0 1-62,0-18 16,0-36 0,0 53-1,0-17 1,0 17 0,0-17-1,-18 0 1,18 0-1,-17-1 1,-1-34 0,18 35-1,0-18 1,0 35 0,0 0 15,0 1-16,0-19 1,0 19 0,0-1-1,0 0 1,0 1 0,18 17-1,-18-18 1,17 18-1,-17-17 1,18 17 15,-1 0 16,1 0-31,0 0 15,-18 17-15,17-17-1,-17 18 17,18-18-32,0 17 46,-18 1-46,17-18 16,-17 18 15,0-1-31,0 1 32,0 0-32,-17-1 31,17 1-16,-18-18 1,18 35 0,0-17-1,-18-18 1,18 18 0,-17-1-1,-1 18 1,0-35-1,18 18 1,-17 0 0,17-1-1,0 1-15,-18-18 32,18 18-17,-17-18 1,34 0 93,1-18-78,-1 0 1,1 18-32,0 0 15,-1 0-15,1-17 16,35 17 15,-18 0-15,0 0-1,-17 0 1,0 0 0,-1 0-16,1 0 15,0 0 1,-18 17 0,0 1-1,17-18 1,-17 18 15,0-1 16,0 1-16,0 0-15,0-1-1,0 1 17,0-1-32,0 1 15,0 0 17,0-1-17,0 1-15,0 0 16,-17-1-1,17 1 17,-18-18-32,18 18 15,-18-1 1,1-17 15,-1 0-15,0 0-1,1 0 1,-1 0 0,1 0-1,-1 0 1,0 0 15,1 0 0,-1 0 16,18-17 31</inkml:trace>
  <inkml:trace contextRef="#ctx0" brushRef="#br0" timeOffset="122298.7">10460 7585 0,'17'0'234,"36"0"-234,-35 0 16,0 0-16,17 0 15,0 0 1,-17 0-1,17 0 1,0 0 0,1 0-1,-1 0 1,18 0 15,-18 0-15,0 0-1,-17 0-15,0 0 16,-1 0 0,1 0-1,0 0 1,-1 0 15,1 0-15,0 0 15,-1 0 0,-34 0 63,-1 0-78,0 0-1,1-18-15,-19 0 16,19 18 0,-19-17-1,19 17 1,-1-18-1,1 1 1,-1 17 0,0 0-1,1 0 32,17 17 16,17-17-16,1 0-32,-18 18-15,18-18 16,-1 0-1,1 0 17,-1 17-32,1-17 15,0 0 1,-18 18 0,0 0-1,35-18 1,-17 0-1,-18 17 1,17-17 15,1 0 1,0 0-17,-18 18 16,0 0 48,0-1-48,0 1 16,0 0-47,0-1 31,-18 1-31,0-1 31,1-17-31,-1 18 16,0-18-1,18 18-15,-17-1 16,-19-17 0,19 18-1,-1-18 1,18 18 0,-17-18-1,-1 0 1,0 35-1,1-35 1,-1 18 15,0-18-15,18 17 0</inkml:trace>
  <inkml:trace contextRef="#ctx0" brushRef="#br0" timeOffset="146710.1">11659 7602 0,'18'0'282,"0"0"-267,-1 0 1,1 0-1,-1 0 1,1 0 0,0 0-1,-1 0 1,1 0 15,0 0 0,-18-17 1,17 17-32,-17-18 15,0 0 1,18 18 0,0-35 15,-1 0-16,1 0 1,0 17 0,-1-35-1,-17 35 1,18 18 0,-18-17-1,0-1 1,17 0-1,1 1 1,-18-1 0,18 1-1,-18-1 1,17 0 0,1 1 30,0 17-30,-1 0 15,1 0-15,0 0 0,-1 0-1,-17 17 16,0 1 1,0 0-1,-17-18-15,17 17-1,-18-17 1,18 18-1,-18-18 1,-17 17 0,17-17-1,1 18 1,-19 0 0,19-1-1,-1-17 1,1 0-1,-1 18 1,0 0 0,1-1 31,17 1-32,0 0 32,0-1-31,0 1-1,0 0 1,0 17 0,0-18-1,17 1 1,-17 0-1,0-1 1,18-17-16,-18 18 16,18 0-1,-1-18 1,1 17 15,-18 1-15,35-18-1,-17 18 1,-1-18 0,19 0-1,-19 0 1,1 0 0,35 0-1,-36 0 1,19 0-1,-1 0 1,0 0 0,1 0-1,-19-18 17,18 0-17,-17 1 1,0 17-1,-18-18 1,17 18 0</inkml:trace>
  <inkml:trace contextRef="#ctx0" brushRef="#br0" timeOffset="149535.47">12876 6950 0,'-17'0'297,"-1"0"-266,0 0 0,1 0 16,-1 0 0,1 0-31,17 17-1,-18-17 17,0 0-32,18 36 15,-17-19 1,-1-17 15,18 18-15,-18 0-16,1-1 15,-1 1 1,0-1 0,18 1-1,-35 0 1,35-1 0,0 1-1,-17 0 1,17-1 15,0 1-15,0 0 31,0-1-16,0 1-16,0-1 32,0 1-31,0 17 0,0-17-16,0 17 15,0 1 1,0-19-1,0 1 1,0 0-16,0-1 16,0 1-1,17-18 1,-17 17 15,18-17-15,-1 0-1,1 0 17,0 0-1,-1 0-15,1 0-1,0 0 1,-1 0-1,19 0 1,-19-17 0,1 17-1,-1 0 1,1 0 15,0 0-15,-1 0-1,1 0 1,0 0 0,17 0-1,-17 0 32,-1 0 0,-34 0 125,-1 0-141,0 0-15,18-18-16,-17 18 15,17-17 1</inkml:trace>
  <inkml:trace contextRef="#ctx0" brushRef="#br0" timeOffset="180791.89">12912 7655 0,'-600'-229'63,"-176"-124"-47,-106-35-16,141 88 15,71 53 1,-1376-476-1,723 406 1,-512-107 0,989 354-1,-266-1 1,671 71 0,142 0-1,140 0 1,141 0-1,1 18 1,-1 17 0,18 18-1,141 282 1,53 194 0,-88-194-1,-18 283 1,-70-336-1,-54 177 1,1-265 0,0-71-1,-18-52 1,0-1 0,18-17-1,-1-18 1,19-35-1,-1 18 1,1-18 0</inkml:trace>
  <inkml:trace contextRef="#ctx0" brushRef="#br0" timeOffset="193544.06">14182 5168 0,'-18'-17'312,"0"17"-296,1-36-1,-1 36 1,18-17 0,-35-1-1,17 0 1,-17 18 0,17-35-1,1 35 1,-19-18-1,19 18 1,-1 0 0,-17 0 15,17 0-15,1 0-1,-1 0 1,0 0-1,1 0 1,-1 0 0,0 0-16,-17 18 15,17 0 1,-17-18 0,17 35-1,1-17 1,-1 17 15,1-35-31,17 18 16,-18 17 15,-17 18-15,-1 35-1,-17 18 1,18-53-1,18-18 1,17 0 0,-18-17-1,18 17 1,0-17 0,0-1-1,0 1 1,0 17-1,0-17 1,18 17 0,-18 1 15,35-19 0,-35 1-15,17 17-1,-17-17 1,18-1 0,-18 1-1,18 0 1,-1-1 0,1 1-1,0 17 1,-1-35-1,1 18 1,-18-1 0,0 1-1,35-18 1,-17 18 15,-1-18-15,19 17-1,-19 1 1,1-18 0,0 0-1,-1 18 1,19-1 0,-1-17-1,-17 18 1,-1-18-1,1 0-15,-18 18 16,17-18 0,1 0-1,17 0 1,-17 0 15,0 0-15,17 0-1,-17 0 1,17 0 0,-35-18-1,17 18 1,1-18 0,0 18-1,-18-17 1,35-1-1,-35 0 1,35-17 0,-17 0-1,35-36 17,-18 36-17,-17 0 1,-1-1-1,1 19 1,-18-36 0,18 53-1,-18-18 1,0 1 0,0-1-1,0 0 1,17-17-1,1-18 1,-18 18 0,0 0 15,0 17-15,0 0 15,0-17-16,0 0 1,0 17 0,0 0-1,-18 1 1,18-1 0,-17 1-1,17-1 1,-18 0-1,0 1 1,1-19 15,-1 19-31,0 17 32,18-36-17,-35 36 1,18 0-1,-1-17 1,18-1 0,-18 18-1,1 0 1</inkml:trace>
  <inkml:trace contextRef="#ctx0" brushRef="#br0" timeOffset="199018.12">9948 8537 0,'-17'-17'328,"-1"17"-313,0-18 1,1 18 31,-1 0-32,0 0-15,1 0 32,-1 0-17,1 0 1,-1 18-16,-35-1 31,18 18-15,17-17-1,0 17 1,1-17 0,-1 35-1,18-35 1,-17-1 0,17 19-1,0-19 1,0 18-1,0-17 1,0 17 0,0 1-1,17-19 1,1 1 15,-18 0-15,0-1-1,17-17 1,-17 35 0,18-17-1,-18 0 1,35 17 0,-35-17-1,18 35 1,0-36-1,17 1 1,-17-1 0,-1-17-1,1 0 17,-1 0-32,1 0 31,0-17-16,-1 17 1,1 0 0,0-18-1,-18 1 1,17 17 0,1-18-1,0 18 1,-1-18-1,-17 1 1,18 17 0,-18-18-1,18 18 17,-1-18-17,-17 1 32,0-1-31</inkml:trace>
  <inkml:trace contextRef="#ctx0" brushRef="#br0" timeOffset="201166">10389 8696 0,'18'0'187,"0"18"-187,34-18 16,37 17-16,52-17 15,194 18 1,-88 17 0,-194-35-1,-36 0 1,19 0 0,-19 0-1,1 0 1,0 0 15,-18-17 78,0-1-109,-53 18 16,17-18-16,-16-35 16,-107-17-1,106 52-15,0-17 16,18 17 0,17 18-1,0-17 1,1 17-1,-1-18 1,36 18 78,-1 18-79,1-18-15,0 35 16,35 0 0,-1 18-1,-16-35 1,-1 17 0,-17-35-1,17 18 1,-35-1-1,35 1 1,-35 0 15,18-18-31,-18 17 32,0 1-17,0-1 1,0 1-1,0 0 1,0-1 0,-18-17-1,1 36 1,-1-1 0,0-17-16,-17 52 15,17 1 1,-17-36-1,17 0 1,1-17 0,-1-1-1,18 1 32,0-36-16</inkml:trace>
  <inkml:trace contextRef="#ctx0" brushRef="#br0" timeOffset="205793.9">11589 8520 0,'0'17'328,"0"18"-328,0 1 16,17-1-16,1 18 16,-18 0-16,0 17 15,0-34 1,0 17 0,0-36-1,0 19 1,0-1-1,0-18 17,0 1-17,0 0 1,0-1 15,0 1 0,0 0 1,0-36 77,0 0-93,0 1-16,0-19 15,0 19-15,0-18 16,0 17 0,0 0-1,0 1 1,0-1-1,35 0 1,-35 1 0,0-1-1,18 0 1,-18 1 0,18 17-16,17-18 31,-18 18-16,1 0 1,17-17-16,1 17 31,-19 0-15,19 0 0,-19 0 15,36 0-16,-35 17 1,-1-17 0,1 0-1,0 18 1,-18-1 0,17 1-1,-17 0 1,0-1-1,0 1 1,0 0 0,0-1-1,-35 1 1,0 17 15,17-17-15,-17-1-1,35 1 1,-18-18-16,18 18 16,-35-1-1,17-17 1,18 18 0,-17 0-1,-1-18 16,0 0 1,1 0-1,-1 0 0,0 0 16,18-18 47,0 0-63,0 1-31</inkml:trace>
  <inkml:trace contextRef="#ctx0" brushRef="#br0" timeOffset="209770.03">12700 8396 0,'-18'0'266,"1"-18"-266,-1 1 15,0 17 1,1 0-1,-1-18-15,1 18 16,-1 0 0,0 0 15,1 0-15,-1 0-1,-17 0 1,17 35-1,0-35 1,-35 18 0,53 0-1,-35-1 1,18 1 0,17 0-1,-18-18-15,18 17 16,-18 1-1,1 0 17,17-1-32,0 18 15,0-17 17,0 0-1,0-1-16,0 1 1,0 0 0,17-1-1,-17 1 1,0 0 0,0-1-1,18 1 1,-18 17-1,18-35 1,-18 18 0,0-1-1,35-17 1,-18 53 15,-17-35-15,18 0-16,0-1 15,-1 19 1,1-19 0,-18 1-1,35-1 1,-17-17 0,0 0 15,-1 0-31,1 0 15,0 0 1,-1 0 0,1-17-1,-1 17 1,19-18-16,-1 1 31,-17-1-15,-1 18-1,36-18 1,-53 1 0,18-1-1,-1-17 1,-17 17 0,18 0-1,-18 1 1,0-1-1</inkml:trace>
  <inkml:trace contextRef="#ctx0" brushRef="#br0" timeOffset="211553.69">13159 8114 0,'0'88'172,"0"71"-172,0 35 16,0-35-16,-18 246 15,0-299 1,1 35 15,-1-70-15,18-1-1,0-34-15,0-1 16,0 0 0,0 0-1,0-17 1,0 0 0,0-1-1,0 1 1,0-36 15,-18 1-15</inkml:trace>
  <inkml:trace contextRef="#ctx0" brushRef="#br0" timeOffset="213432.68">13882 8696 0,'-18'0'218,"1"0"-218,-19 0 16,19 0-16,-54 18 31,0-18-31,54 17 16,-18 19 15,17-19-15,-17 1-1,-18 35 1,17 0 0,-16 35-1,16-18 1,19-34 0,-1-19-16,18 19 15,-18-1 1,18 0-1,0 0 17,0-17-32,0 0 15,18 17 1,35 0 15,-18-17-15,71 35-1,-35-36 1,-36 1 0,35-18-1,-34 0 1,17 0 0,-18 0-1,-17 0 1,17-18-1,0 18 17,-35-17-17,18-1-15,-1 18 16,1-35 15,0 35-15,-1 0-1,-17-18 1</inkml:trace>
  <inkml:trace contextRef="#ctx0" brushRef="#br0" timeOffset="-214496.92">13529 9349 0,'18'0'296,"35"-18"-280,17 18-16,1-35 16,-1 35-16,18-18 15,-70 0 1,0 18 0,-1-17-1,1 17 1,35-18-1,-35 18 17,-1 0-32,1 0 15,-1 0 17</inkml:trace>
  <inkml:trace contextRef="#ctx0" brushRef="#br0" timeOffset="-212112.73">14922 5397 0,'0'71'219,"-17"105"-204,-18-17-15,35 35 16,-53 124-16,17-89 31,36-106-31,0 36 16,0 88-1,18 124 1,35-54 0,-18 71-1,-35-176 1,35 52 0,1-52-1,-19-18 1,36 212-1,-53-124 17,18-159-32,0 72 0,-18-1 15,17 0 17,-17-89-17,0-16 1,0-36-16,18 35 15,-18-35 1,18 35 0,-18-18-1,0-52 1,0 17 0,0-17-1,0 0 1,0-1-1,0 1 1,0-36 47,0 1-48,-18-54 1</inkml:trace>
  <inkml:trace contextRef="#ctx0" brushRef="#br0" timeOffset="-106744.48">5539 6703 0,'-18'0'187,"0"-36"-171,1 1-16,-1 18 15,0-19 1,1 19 0,-1-1-1,-17 0 1,17 1-1,1 17 1,-1-18 0,0 18-1,1 0 1,-1 0 0,-17 0-1,17 0 1,0 0-1,1 0 1,-1 0 0,1 18-1,-1-1 17,0-17-17,1 36 1,17-19-1,-18 1 1,18 0 0,0-1-1,-18-17 1,1 35 0,17 1 15,-18-36-16,18 17-15,0 1 16,0 17 0,0-17 15,0 0-15,0-1-1,0 1 1,0 0-1,0-1 1,0 1 0,0-1-1,0 19 1,0-19 15,18 1-15,-18 0-1,17-1 17,-17 1-17,18-18 1,-18 18 0,18-18-1,-1 0 1,1 17-1,0 1 1,-1-18 0,1 17-1,-1-17 1,1 0 0,0 18-1,-1-18 1,1 18-1,0-18 1,-1 17 0,1 1-1,0-18 1,-1 18-16,1-18 31,-1 0-15,19 17-1,-19 1 1,1-18 0,0 0-1,17 0 1,-17 0 15,-1 0-15,1 0-1,0 0 1,-1-18 0,-17 1 15,0-1-15,18 0-1,-1-17 1,-17 0-1,0 0 1,0-1 0,0 1-1,0-18 1,0 18 0,0 17-1,0-17 1,0-18-1,-17 35 1,17 1 0,0-19-16,-18 19 31,18-1-31,-35 0 31,17 18-15,1-17-1,17-1 1,0 1 0,-18-1-1,0 18 1,1 18 15</inkml:trace>
  <inkml:trace contextRef="#ctx0" brushRef="#br0" timeOffset="-98129.05">16528 5768 0,'0'18'250,"0"34"-234,0 1-16,0-17 15,0 17-15,0-18 32,0 0-17,0 0 1,0-17-1,17 17 1,-17 18 0,18-17-1,-18 16 1,0-34 0,18 17-1,-1 1 1,-17-19-1,0 1 17,0 0-32,0-1 31,0 1-15,0-53 46,0 17-46,0 0-16,-35-52 15,-71-301 1,-53-123 0,142 441-1,-1 36 1,18-1-1,0 1 17,0-1-1,0 0 0,18 18 0,-1 0 1,1 0-17,17 0-15,1 0 16,16 0 0,19 0-1,-18 0 1,17 18-1,-34 0 1,-1 17 0,-17-18-1,17-17-15,-35 36 32,18 17-17,-1-36 1,1 19-1,-18-19-15,0 19 16,0-19 0,0 36-1,-53 18 1,35-36-16,18 18 16,-35 0-16,17 0 15,-17-18 1,17-17-1,18-1 1,-17 1 0,17-1-1,-18-17 17,18-17 77,0-1-93,18 1 15,-1 17-31,1-18 15,17 18-15,1 0 16,34 0 0,-17 0-1,-35 0 1,17 0 15,-35 18-31,35-18 16,-17 17-1,0-17 1,-1 18 0,1-1-1,-18 1 1,0 0 0,18-1-1,-18 1 1,0 0-1,0-1 1,0 1 0,0 0-1,0-1 17,-18 19-17,0-36 1,1 17-1,-19-17 1,-52 53 0,35-53-1,-17 35 1,17 1 0,17-36-1,1 0 1,0 17-1,0-17 1,17 0 15,0 0-15,18-17 15</inkml:trace>
  <inkml:trace contextRef="#ctx0" brushRef="#br0" timeOffset="-95746.83">17216 5944 0,'17'0'219,"18"0"-204,1 0-15,-19-17 16,1 17-1,17 0 1,-17 0 0,0 0-1,17-18 1,0 18 0,0-35-1,18 17 1,0-17-1,-35 17 1,0 1 0,-1 17-16,1-18 15,-1 18 1,1-18 15,0 18 0,-36 0 48,-17 0-79,17-17 15,1-1-15,-36 0 16,17 18-1,19 0 1,-1 0-16,0 0 16,1 0 31,17-17-32,-18 17 1,18-18-1,18 18 48,-1 0-32,1 0-15,0 18-16,-1-18 15,1 17-15,0-17 16,-1 18 0,1-18 15,0 0-15,17 18-1,-18-1 1,-17 1 15,18-18-31,-18 18 31,18-18-31,-1 17 32,-17 1-17,0-1 1,0 1-1,0 17 1,-17 18 0,-1 18-1,0-54 1,18 19 0,-17-19-1,17 19 1,-18-1-1,18-17 1,0 17 0,0-17-1</inkml:trace>
  <inkml:trace contextRef="#ctx0" brushRef="#br0" timeOffset="-93014.39">18168 5962 0,'0'-18'297,"0"1"-250,0-1-32,18 18-15,-1 0 16,-17-18 0,0 1-1,18 17 1,-18-18-1,0 0 1,18 1 0,-18-1-1,17 1 1,-17-1-16,0 0 31,0 1-15,0-19-1,18-34 1,0 17 0,-18 35-1,0 1 1,0-19 0,17 19-1,1-1 1,-1 0 15,-17 1-15,36 17-1,-19 0 1,1 0 0,17 0-1,-17 0 1,0 0 31,-18 17 0,-18-17-32,0 18 16,1 0-15,-1-18 0,18 17-16,-18 1 15,1 0 1,-1-18 0,0 17-1,1 19 1,-18-36-1,17 17 1,0 1 0,1-1-1,-1 1 17,0 0-17,1-1 1,17 1 15,0 0-15,0-1 62,0 1-31,17-18-47,-17 18 15,36-18 1,-19 17 15,1 1-15,0-18-1,-1 0 1,1 0 0,-1 0-1,1 0 1,0 0 0,-1 0-1,1 0 1,17-18-1,-17 1 1,0 17 0,17-18-1,0 18 17,-17 0-17,-1-18 1,19 18-1,-36-17 1,35-1 0,-35 0 15</inkml:trace>
  <inkml:trace contextRef="#ctx0" brushRef="#br0" timeOffset="-90393.06">18874 5045 0,'-18'0'297,"0"0"-281,1 0-1,-1 0 1,0 0 15,1 0-15,-1 0-1,0 17 1,1-17 0,-1 18-1,1-18 1,17 18-1,0-1 1,-18 1 0,18 0-1,0-1 1,0 1 15,0-1-15,0 1-1,0 0 1,18-1 0,-1 1-1,-17 0 1,18-1 0,-18 1-16,0 0 31,17-1-16,-17 1 1,18-1 0,-18 1 31,18-18-32,-1 0 1,-17 18-1,18-1 1,-18 1 0,35 17-1,-35-17 1,0 0 0,18 17-1,-18-17 1,0-1 15,18-17-15,-1 0-16,-17 18 47,18-18-32,-18 17 1,18-17-1,-1 0 17,1 0-17,-18-17 17,17 17-32,1-18 31,0 18 0,-1 0-31,1-17 16,-18-1-1,35 0 1,-17 1 15,-18-1-15,18 0-1,-18 1 1,17-1 0,1 18-1,-18-18 17,0 1-1,0-1-16,-18 18 48</inkml:trace>
  <inkml:trace contextRef="#ctx0" brushRef="#br0" timeOffset="-87611.91">16757 7003 0,'0'-18'328,"-18"18"-328,1-18 16,-1 18-16,18-17 15,-35 17 1,17 0-1,0 0 1,1 0-16,-1 0 16,1 0-1,-36 0 1,35 17 0,-17 1-1,35 0 1,-18-1-1,0 1 1,1 0 0,-1-1 15,1 1-31,-1-1 31,18 1-15,-18 35-1,18-35 1,0-1 15,0 19-15,0-19 0,0 1-1,18-18 1,-18 17-16,0 1 15,18 0 1,-1-1 15,1 19-15,-18-19 15,17 1-15,-17 0-1,18-1 1,-18 1 0,35 17-1,-17 0 1,-18-17 0,18 0-1,17-1 1,-17-17-1,-18 18 1,35-18 0,-18 0 15,1 0-15,0 0-1,-1 0 1,1 0-1,0-18 1,-1 18 0,1 0-1,-18-17 1,18 17 0,-18-36-1,17 36 1,-17-17-1,18-1 1,-1 18 0,-17-17 15,0-1-15</inkml:trace>
  <inkml:trace contextRef="#ctx0" brushRef="#br0" timeOffset="-85080.76">17145 7161 0,'18'0'235,"17"-17"-220,-17 17-15,34 0 16,1-36-1,36 1 1,-72 18-16,36-1 16,18-35-1,35 0 1,-71 35 0,0 1-1,-17-1 1,-1 1-1,19-1 1,-19 0 15,-34 18 126,-1 0-157,-17 0 15,17 0 1,0 0-1,1 0 1,-1 0-16,1 0 31,17-17-15,0-1 0,0 0 30,17 18 33,1 0-64,-1 0 1,1 0-1,0 0-15,35 18 16,0 0 0,-1-18-1,-34 17 1,0-17 15,17 0-15,-17 0-1,-1 0 1,1 0 0,-18 18 15,0 0-15,-18-1 15,1 1 16,17-1-32,0 1-15,-18-18 16,18 18 15,-18-1-15,1 19-1,-1-19 1,18 1 0,-18-18-1,1 35 1,-1-17 0,1-18-1,17 17 1,0 1 15,0 0 32,0-36-1</inkml:trace>
  <inkml:trace contextRef="#ctx0" brushRef="#br0" timeOffset="-81412.96">4815 6562 0,'-17'0'266,"-1"0"-250,0 0-1,1 0 1,17-18 15,-18 18-31,1 0 47,-1 0-47,0 0 31,1 0-15,-1 0 0,0 0-1,1 0 1,-1 0 15,0 0-15,1 0-1,-1 0 1,1 18 0,-19-18-1,19 0 1,-1 17-1,0 1 1,1-18 0,-1 0-1,18 18-15,-18-1 47,18 1-31,0-1 15,0 1-15,0 0-1,18-18 17,0 17-17,-18 1 1,17 0-1,1-18 1,0 0-16,-1 17 16,-17 1-1,18 0 1,0-18 15,-18 17-15,17 1-1,1 0 1,-1 17 0,-17 0-1,36 36 1,-36-18 0,35-18-1,-35-18 1,0 19-1,18-19 1,-18 1 0,17 17-1,1-17 32,0-18-31,-1 0 15,1 0 32,-1-18-17,1 18-46,-18-17 16,18 17 0,-18-18-16,35 0 15,-17-17 17,17 35-17,-17-18 1,-1-17-1,1 18 1,0-19 0,-18 19-1,17-19 1,-17 1 0,18 35-1,-18-35-15,0 17 16,0 1-1,0-19 1,0 19 0,0-1-1,0 0 1,0 1 15,-18-1-15,1-17-1,-36 17 1,17-35 0,-17 36-1,53-1 1,-35 18 0,0 0-1,17 0 1,1 0-1,-1 0 1,-17 0 0</inkml:trace>
  <inkml:trace contextRef="#ctx0" brushRef="#br0" timeOffset="-77979.96">18309 6244 0,'18'106'219,"52"70"-219,1-17 0,-1 0 16,1 35-1,-18-88 1,-35-89 0,-18 19-1,17-19 1,1-17 15,-36 0 32,1 0-48,-1-35 1,0 35-16,18-18 15,-17-17 1,-1 17 0,0-17-1,18 18 1,0-1 0,0 0-1,0-17 1,0 17-1,0 1-15,0-1 16,0 0 15,0 1-31,18 17 16,-18-18 15,18 1-15,-1-1-1,1 18 1,0-18 0,17-17-1,-18 35 1,19-18 0,-19 18-1,1-17 1,35 17-1,-18 0 17,-17 0-17,0 0 1,-1 0 0,-17 17 15,18 1-16,-18 0 1,0-1 0,0 36-1,0 18 1,0-18 0,-18-18-1,18-17-15,-17 17 16,-1-18-1,0 19 1,1-19 0,-1-17-1,0 18 1,-17 0 31,17-18-16,1 0 16,-1 0-31,0 0-1</inkml:trace>
  <inkml:trace contextRef="#ctx0" brushRef="#br0" timeOffset="-75721.63">19332 6068 0,'-17'0'218,"-19"0"-218,19-18 16,-1 18-16,0 0 16,1 0-1,-19-18 1,19 18-1,-1 0 1,1 0 0,-1 0-1,0 0 1,18 18 0,-17-18-1,-1 18 1,0-1-1,18 1 1,-17 0 0,17-1-1,0 1 1,-18 0 15,18-1-15,0 1-1,0 0 1,0-1 0,0 1-1,18-1 1,-1 1 0,1 17-1,0 1 1,-1-1-1,1-17 1,0-1 0,-1 1 15,-17-1-15,35 1-1,-35 17 1,18-35-16,-18 36 15,35-36 1,-17 35 0,0-17 15,-1-18-31,1 0 16,0 0-1,-1 0 16,1 0-31,17-18 32,-35 0-17,18 18 1,-18-17-16,17-1 47,1 0-32,0 1 1,17-1 0,-17 0-1,-1-17 1,1 35 0,-18-17-1,0-1 1</inkml:trace>
  <inkml:trace contextRef="#ctx0" brushRef="#br0" timeOffset="-74410.95">19509 5644 0,'141'142'203,"17"69"-187,-34-70-16,-54-35 15,19 18 1,-36-71-1,-36-18 1,-17-18-16,18 19 16,0-19-1,17 19 1,-18-19 0,19 19-1,-19-19 1,1 18-1,-18-17 1,18-18 0,-18-18 15</inkml:trace>
  <inkml:trace contextRef="#ctx0" brushRef="#br0" timeOffset="-72896.93">20443 5768 0,'-17'0'203,"-1"35"-203,1-17 0,-19 17 15,-34 53 1,-1 36 0,18-54-1,53-17 1,-35 18 0,35 35-1,0-36 1,0 18-1,0-35 1,18 0 0,-1-35-1,-17-1 1,18 1 0,17 0-1,-17-18 1,70 0-1,-17 0 1,211-53 0,0-106-1,-123 71 1,-124 88 0,-35-18-1,35 18 1,-35-17-1,0-1 1,18 18 0</inkml:trace>
  <inkml:trace contextRef="#ctx0" brushRef="#br0" timeOffset="-71198.66">20302 6421 0,'18'-18'296,"0"18"-264,-18-18-17,0 1 17,17 17-17,19-18 1,-1 18-1,35-35 1,36-1 0,-88 19-1,52 17 1,-52-18 15,17 18-15,-17 0-1,0 0 1,-1 0 0,1 0-1,0 0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15:56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11254 4833 0,'-36'476'203,"-34"247"-203,52-176 16,-35-53-16,18 282 16,53 265-1,52-529 1,1 158 0,17-194-1,-35-17 1,-18-195-16,71 124 15,-53-70 1,-36-159 0,-17-142-1,0 1 17,-17-89 14</inkml:trace>
  <inkml:trace contextRef="#ctx0" brushRef="#br0" timeOffset="3081.76">3828 6738 0,'0'18'250,"17"-18"-234,-17 17-16,36 1 16,-36 0-1,17-18 1,1 0-16,-1 17 15,-17 1 17,18-18-32,-18 18 31,0-1-15,0 1 77,0-1-61,18-17-17,-18 18 1,0 0 15,17-18-31,-17 17 16,0 1 31,0 0-32,-17-18 16,-1 0 16,0 0-15,1 0-1,17 17-31,-18-17 31,18 18-15,0 0 31</inkml:trace>
  <inkml:trace contextRef="#ctx0" brushRef="#br0" timeOffset="7351.15">3387 7302 0,'17'0'250,"1"0"-235,0 0 1,17 0-16,-18 0 0,36 0 31,18 0-15,17 0-1,-35 0 1,18 0 0,17 0-1,-35 0 1,53 0 0,-54 0-1,19 18 1,-36-18-1,-17 18 1,17-18-16,-17 0 16,35 17-1,-18-17 1,18 0 0,18 0 15,-19 0-16,37 0 1,-19 18 0,1-18-1,70 0 1,-53 0 0,36 0-1,-54 0 1,1 0-1,-1 0 1,-17 18 0,106-18-1,-71 0 1,88 0 0,-70 0 15,53 0-16,-35 0 1,87 0 0,-105 0-1,0 0 1,-18 0 0,-35 0-1,35 0 1,-35 0-1,18 0 1,52 0 0,-52 0-1,34 0 17,1 0-32,53 0 31,-53 0-16,53 0 1,70-18 0,-194 18-1,18 0 1,-18 0 0,-17 0-1,0 0 1,-1-18-1,1 18 1,0-35 15,-18 17 1,0 1-17,0-1 16,0 1-15,0-1 0,0-17-1,-18-36 1,-17-70 0,17 70-1,-17 36 1,35-18-1,0 36 1,-53-107 0,35 18-1,1 0 17,-1 71-17,18 0 1,-18 17-1,1-17 1,17 17 0,0-35-1,-18 36 1,18-18 0,-18 17-1,1 0 16,-1 1-15,0 17 0,-17 0-1,0 0 1,-53 0 15,52 0-31,-105 0 16,18 0-1,-54 0 1,-52 17 0,-459 1-1,424 17 1,17-17 0,-18-1-1,177 1 1,-18 0-1,0-1 1,-17-17 0,-18 18-1,0-18 1,-18 35 15,18-35-15,53 18-1,-18 17 1,-53-17 0,35 17-1,19-17 1,-1-1 0,18 1-1,-53-18 1,-1 18-1,1-18 1,53 0 0,0 0-1,0 0 1,35 0 15,-18 0-15,1 0-1,34-18 1,19 18 0,-1 0-1,-17 0 1,17 0 15,18 18 32,0-1-63,0 19 0,0 87 15,-35 124 1,35-106 15,0-88-15,0-18-1,0 1 1,0-19 0,0 1-1,18-18 1,-1 17 0,-17 1 15,18-18-31,-1 18 31,1-18 47,0 0-47,-1 0-15,1 0 0,0 0-1,17 0 1,0 0 0,1 17-1,34 1 1</inkml:trace>
  <inkml:trace contextRef="#ctx0" brushRef="#br0" timeOffset="16219.09">12224 5750 0,'-18'18'234,"18"0"-234,0-1 31,0 1-15,0-1-16,0 1 15,-35 53 1,17-18 0,-17 70-1,35-88 1,-18-17-16,18 0 16,0-1-1,0 19 1,0-19-1,-17 1 1,17 17 0,0-17 15,0-1 0,0 1 0,0-36 63,0 1-78,0-1-1,17-17-15,-17 0 16,0 17-16,0-17 16,18-1-1,0 1 1,-18 0 15,17 17-15,-17 0-1,18-34 1,-1 16 0,1 1-1,-18 17 1,0 1 0,18-36-1,-1 18 1,1-1-1,35-34 1,35-18 0,-88 70-16,35-53 15,-17 36 1,0 17 15,-18 1-15,17 17-16,-17-18 15,18 18 17,-18 18 15,18-18-32,-18 17-15,17-17 16,-17 18-16,0 0 15,18 17 1,0 18 0,-1-18-1,18 36 17,-35-36-17,36 18 1,-19 53-1,1-71 1,-18 53 0,18-53-1,-18 1 1,17-19 0,1 36-1,-18-35 1,0 17 15,0-52 47</inkml:trace>
  <inkml:trace contextRef="#ctx0" brushRef="#br0" timeOffset="17783.48">12312 5962 0,'18'0'250,"34"-18"-234,-34 18-16,35 0 15,-18-17-15,71-19 16,-88 36-16,17 0 15,-17-17 1,35 17 0,-36 0 15,1 0 0,0 0-15</inkml:trace>
  <inkml:trace contextRef="#ctx0" brushRef="#br0" timeOffset="20117.02">13212 5733 0,'52'0'188,"37"0"-188,-36 0 15,-18 0-15,18 0 16,17 0 0,1 0-1,-54 0-15,19 0 16,-1 0-1,0 0 1,-17 0 0,17 0-1,-17 0 1,0 0 0,-18-18 77,-18 0-61,0 1-32,1-1 15,-19-17 1,19 17-1,-19 1 1,36-1 0,-17 18-16,-1-18 31,0 18 0,18-17-31,18 17 110,-18 17-95,18-17-15,-1 18 16,19 17-1,-1-17 1,-17 17-16,17-17 16,-35-1-1,35 1 1,-35 0 0,18-18-1,-18 17 1,0 1 31,0 0-32,0-1 1,-18 1 0,-17 17-1,17 0-15,-35 18 16,36-17-1,-1-19 1,0 1 0,1-1-1,17 1 1,0-36 31</inkml:trace>
  <inkml:trace contextRef="#ctx0" brushRef="#br0" timeOffset="22606.91">14570 5221 0,'0'71'188,"-71"70"-188,54-35 15,-19-1-15,-17 19 16,53-54 0,-17-17-1,-1-35 1,18 0 0,0-1-1,0 1 1,0-36 62,0 1-78,0-1 16,0 0-16,0-17 15,0-18 1,0 0-1,18 36-15,-1-36 16,1 0 0,0-18-1,-1 54 1,-17-54 0,53-17-1,-18 0 1,-17 52-1,-18 19 1,18-19 0,-18 19-1,17 17 17,-17-18-17,18 18 1,0-17-1,-18-1 1,17 18 0,-17 18 15,18-18-15,-18 17-1,18 18 1,-1-17-1,-17 35 1,35 0 0,1 17-1,-19-17 1,19 0 15,-19-35-31,1 17 16,0 1-1,17-1 1,-35-18 0,0 19-1,17-19 1,-17 1 0,0 0-1,0-1 1,0 1-1,18-18 17,-18 18-17,0-1 1,0 1 15,35 17-15,-35-17-1,0 17 1,0-17 0,0-36 46,0 0-62,0 1 16</inkml:trace>
  <inkml:trace contextRef="#ctx0" brushRef="#br0" timeOffset="24183.86">14446 5680 0,'53'-18'203,"53"0"-203,-35 18 15,-19-17-15,1 17 0,-17-18 32,-19 18-32,1 0 15,0 0 1,-1 0-1,1 0 1,-1 0 0,1 0 15,0 0 0,-1 0 16</inkml:trace>
  <inkml:trace contextRef="#ctx0" brushRef="#br0" timeOffset="26934.75">15522 5539 0,'-17'0'234,"-1"0"-218,18-18-16,-18 0 15,1 18 1,-1 0-16,0 0 15,-17 0 1,17 0 15,1 0-31,-1 0 32,1 18-17,-1-18 1,0 0-1,1 18 1,-1-18 0,18 17-1,-18 1 1,18 0 15,0-1 0,0 1 1,0-1-1,0 1-15,0 0-1,0 17 1,0-17-1,18 17 1,0-17 0,-18 17-1,17-18 1,19-17 0,-36 18-1,17-18 1,1 0-1,-1 0 1,1 0-16,-18-18 16,18 1-1,-1-1 17,19 1-17,-19-1 1,-17 0-1,18 1 1,0-19 0,-1 19-1,-17-19 1,0 1 0,18 18-1,-18-19 1,17-52-1,-17 53 1,0-1 0,0 19 15,0-1-15,0-35-1,0 36 1,0-36-1,0 17 1,0 19 0,-17-1-1,17 1 1,0-1 0,0 36 62,0-1-63,-18-17 1,18 18-16,0 17 16,-17-17-1,17-1 1,0 1-1,0 17 1,0 1 0,0 16-1,0 1 1,0-17 0,0-19-1,0 19 1,0-19-1,0 1 1,0 0 0,0-1 15,17 1-15,-17-1-1,0 1 1,18 0-1,-18-1 1,0 1 0,17-18-1,1 18 1,-18 17 0,18-35-1,-18 18 16,0-54 16,0 19-47</inkml:trace>
  <inkml:trace contextRef="#ctx0" brushRef="#br0" timeOffset="29702.4">16140 5045 0,'0'17'203,"-36"72"-203,-17 69 0,18-34 15,0-18-15,-36 141 32,71-177-32,-35 1 15,17-18 1,1 52-1,-1-16 1,0-1 0,-17 18-1,35-53 1,0-36 0,0 1-1,0 17 1,0-17 15,-17-18 16,17-18-31</inkml:trace>
  <inkml:trace contextRef="#ctx0" brushRef="#br0" timeOffset="32177.75">16334 5503 0,'-36'18'187,"19"17"-171,-1 18-16,-17-18 0,35 18 15,-36 18 1,19-36 0,-1 0-1,18-17 1,0 0 0,-17-1-1,-1-17 1,36 0 203,-1-17-204,-17-1 1,18 18-1,-18-18 1,0 1-16,0-1 16,17 18-1,1-35-15,-18 17 32,18-17-17,-18 17 1,17-17-1,1 17 1,-18 1 0,0-1-1,0 1-15,18-1 16,-18 0 15,17 1-15,1-19-1,0 1 1,17-18 0,-17 0-1,-1 18 1,1 17 15,-1 18 0,-17-17-15,18 34 62,-18 1-47,0 0-15,18-18-16,-1 17 16,-17 1-1,18-1-15,17 36 32,18 0-17,0 0 1,-18 0-16,18 0 15,-17-18 1,-1 18 0,-18-35-1,-17 0 1,18-1 0,-18 1-1,18-1 1,-18 1-1</inkml:trace>
  <inkml:trace contextRef="#ctx0" brushRef="#br0" timeOffset="33543.42">16263 5627 0,'35'0'219,"1"0"-204,17-18-15,-36 18 16,18 0-16,1 0 16,-1 0-1,-17 0 1,-1 0-1,1 0-15,17 0 32,-17 0-17,-1 0 32</inkml:trace>
  <inkml:trace contextRef="#ctx0" brushRef="#br0" timeOffset="36082.83">17074 5521 0,'18'0'250,"0"0"-250,17 0 15,-17 0 1,-1 0 0,1 0-16,0 0 15,-1 0 1,36 0-1,-18 0 1,1-18 0,-19 1-1,19 17 1,-36-18 15,17 18-15,1-18-16,-18 1 31,17-1-31,-17 0 31,0-52-15,0 52 0,-17 1-1,17-19 1,-18 19-1,1-1-15,-1 18 32,0-18-17,-17 18 1,17 0 15,-17 0-15,17 0-1,-17 0 1,18 0 0,-1 0-1,0 18 1,18 0 0,-17 17-1,-1 0 1,18 1-1,0-19 1,-18 1 0,18 17-1,0-17 1,0-1 0,0 1 15,0 0-16,0-1 1,0 1 0,0 0-1,0-1-15,-17-17 16,17 36 0,0-19-1,0 18 1,0-17 15,0 0-15,17-18-1,1 0 1,0 0 15,-1 0-15,1 0-1,0 0 1,17 0 0,0 0-1,0 0 1,1 0 0,-19 0-1,1-18-15,0 18 31,-1 0-31,1-18 16,-1 18 0,-17-17-1,36 17 17,-19 0-1,1 0-16,-18-18 48,0 1-47</inkml:trace>
  <inkml:trace contextRef="#ctx0" brushRef="#br0" timeOffset="37447.83">17939 5045 0,'0'53'188,"-18"0"-188,0-1 16,18 1-1,-17 106 1,-18-53-1,35 0 1,-18 35 0,18-88-1,0 0 1,0-18 0,0-17-1,0-1-15,0 19 31,0-19-15</inkml:trace>
  <inkml:trace contextRef="#ctx0" brushRef="#br0" timeOffset="40124.68">18609 5274 0,'-18'0'235,"1"-18"-220,-1 18 1,0 0-16,1 0 16,-1 0-1,1 0 1,-1 0-1,0 0 1,1 0 31,17 18-31,0 0-1,-36-1 1,36 19-1,-17-1 1,17-18 0,0 1-1,-18 0 1,0-18 0,18 35-1,0 18 1,0 18-1,0-36 1,0 18 0,0-36-1,0 1 1,0 0 15,18-1-15,-18 1-1,18-18-15,-1 0 32,1 0-17,0 0 1,-1 0-16,1 0 16,17 0-1,-17-18 1,17 1-1,-35-1 1,18-17 0,-1 17 15,-17 0-15,36 1-1,-36-18 1,0 17-1,17-17 1,-17-1 0,0 19-1,0-19 1,0 19 0,0-19-1,0 19 16,0-1 1,0 1-17,0 34 188,18 18-187,0-17-16,-1 17 16,18 36-16,1 0 15,-19-54 1,1 18 15,0-17-15,-1 17-1,1-17 1,0-18 0,-1 18-1,1-18 17</inkml:trace>
  <inkml:trace contextRef="#ctx0" brushRef="#br0" timeOffset="43242.84">19103 5168 0,'0'18'204,"0"17"-204,0 0 15,0 18-15,18-17 16,-1 69-1,-17-52 1,18 0-16,-18-35 16,0 35-1,0-18 1,0-17 0,0-1-1,0 1 1,0-36 78,0 1-79,0-19 1,0 19-1,0-1 1,0 1 0,0-19-1,0-17 1,0-35 0,-18 53-1,18 0 1,0 17-1,0-17 1,0-1 0,0 19 15,0-1-15,0 0-1,0 1 1,18 17-1,-18-18 1,0 1 0,0-1 31,17 18-1,1 0-14,0 0-1,-1 0 16,1 0-47,0 0 15,-1 0 17,1 18-1,-18-1-15,0 1-1,18-1 1,-18 1-1,0 0 1,0-1 0,0 1-1,0 0 17,-18-1-17,18 1 1,-18 0-1,1-1 1,-1 1 0,0-1-1,18 1 1,0 0 0,-17-18-16,17 17 15,-18 1 1,18-36 62,18 1-62,-1-1 15,1 18-16,0 0 1,-1-18 0,1 18-1,17 0 1,-17 0 0,35 0-1,-36 18 1,19-18-1,-19 18 1,-17-1 0,18-17-1,-18 18 17,0 0-1,0-1-16,0 1 1,0 0 0,0-1-1,-18 1 1,1 0 0,-1-18-16,18 17 15,-18 1 1,1 17-1,-1-17 1,0-18 0,1 17 15,-1-17-15,1 18-1,-1-18 1,0 0-1,1 0 1,-1 0 31,0 18-47,18-1 31,-17-17 0,-1 18-15,0-18 15,18 18-15,0-36 31</inkml:trace>
  <inkml:trace contextRef="#ctx0" brushRef="#br0" timeOffset="44651.98">19950 4886 0,'0'71'187,"-18"52"-171,18-35-16,-18 18 15,18-53-15,-35 35 16,17 18 0,18-18-1,0-17 1,0-54 0,0 19-1,0-1 1,0 0-1,0-17 1,0 17 0,0-17-1,0-1 1,0 1 0,0 0-1,0-1 1</inkml:trace>
  <inkml:trace contextRef="#ctx0" brushRef="#br0" timeOffset="47242.09">20655 5133 0,'-35'0'187,"-18"0"-187,35 0 16,-17 0 0,-36 0-1,36 0-15,0 0 16,0 0-1,-1 0 1,19 0 0,-19 35-1,19-17 1,-1-1 0,18 1-1,-17 17 1,-1 18-1,18 0 1,-18 18 0,18-54-1,0 19 17,0-1-17,0 0 16,18-35-15,-18 18-16,18-18 16,-1 0-1,1 0 1,17 0 0,-17 0-1,17 0 1,-17 0-1,17 0 1,-17-18 0,-18 1-1,35-1 17,-35 0-17,17-17 1,-17 17-1,18 1 1,-18-1 0,18 0-1,-1-17 1,-17 0 0,36-53-1,-36 70 1,0-35-1,0 36 1,0-1 0,0 0-1,0 1 17,0-1-1,0 0-16,17 1 1,-17 34 109,0 1-125,0 0 31,0-1-31,0 1 16,0 0 0,18 17-1,0 18 1,-18-18-1,17 0 1,1-17 0,-18 17-1,17-17 1,1-1 0,0-17-1,-18 18-15,17 0 16,1-18-1,0 0 1,-1 0 0,1 0 15,0 0 0</inkml:trace>
  <inkml:trace contextRef="#ctx0" brushRef="#br0" timeOffset="49939.09">21202 5098 0,'-18'0'281,"18"-18"-281,-17 18 16,17-18-1,-18 18 1,18-17-1,-18 17-15,1 0 47,-1 0-15,18 17-17,-35-17 1,35 18-1,-18-18-15,18 18 16,-17-1 0,-1 1-1,18 0 1,-18-18 0,1 35-1,17-18 1,-18 1-1,0 17 17,1-17-17,17 0 17,0-1-17,0 1 1,0 0-1,0-1 1,17 1 0,-17-1-1,0 1 1,18-18 0,-18 18-1,18-18 1,-1 0 15,1 0-15,0 0-1,-1-18 1,1 0 15,-1 18-15,-17-17-1,18 17 1,0 0 0,-18-18-1,17 18 1,1-17 0,0 17 15,-1 0-16,-17-18-15,0 0 32,18 18-32,0 0 47,-1 0-32,-34 18 126,-1 0-94,18-1-32,-18 1 1,18-1-16,0 1 31,-17-18-15,17 18-1,0-1 1,-18 1 0,18 0-1,-18-18 1,1 17 0,-1 1 15,18 0-16,0-36 48</inkml:trace>
  <inkml:trace contextRef="#ctx0" brushRef="#br0" timeOffset="52740.71">14199 5944 0,'0'18'281,"18"17"-265,-18-17-16,0 17 15,18 0 1,-1 1 0,-17-19-1,0 19 1,0-19-1,0 1 1,0 0 15,0-1 1,18 1-1,-18-1-16,0 1 1,0 0 0,17-1-1,-17 1 1,18 0 0,0-18-1,-1 0 1,36 0-1,-17 0 1,17 0 0,17 0-1,-17 0 17,18 0-17,-1 0 1,71 0-1,18 0 1,-71-18 0,-53 18-16,1 0 15,-1 0 1,0 0 0,-17 0-1,0 0 1,-1 0-1,1 0 1,-18-18 0,17 18-1,-17-35 17,0 17-17,0-17 1,0-18-1,0 0 1,-35 18 0,35 17-1,-17 1 1,17-1 0,-18 0-1,18 1 1,-18-1 15,18 1 0</inkml:trace>
  <inkml:trace contextRef="#ctx0" brushRef="#br0" timeOffset="57616.78">16034 6015 0,'0'17'250,"0"1"-250,0 0 15,0-1 1,0 1-16,0 0 16,0 17-1,0-17 1,0 17-1,0-17 1,0-1 0,0 1-1,0-1 1,17-17 62,1-17-31,0 17-16,-1 0-15,1 0-1,-18-18-15,18 18 16,70 0 0,-18-17-1,1 17 1,-53 0-16,52 0 16,-52 0-1,52 0 1,-34 0-1,34 0 1,-35 0 0,18-18-1,-17 18 17,16 0-17,-34 0 1,17-18-1,1 18 1,-19-17 0,19 17-1,-19 0 1,1-18 0,-18 0 15,18 1-16,-18-1 17,17 0-32,-17 1 15,0-1 1,0 0 0,0 1-1,0-1 1,0 1-1,0-1 1,0 0 0,0 1 15</inkml:trace>
  <inkml:trace contextRef="#ctx0" brushRef="#br0" timeOffset="60583.81">18080 5874 0,'0'17'297,"17"-17"-297,-17 18 15,0 0-15,0-1 16,0 19 0,18-1-1,0 0 1,-18-17 0,0-1-1,0 1 1,0 0-1,0-1 1,0 1 0,17-18 15,-17 18-15,0-1-1,18-17 16,-18 18-31,18-18 16,-18 18 0,17-18-1,1 0 32,17 0-31,-17 0-1,35 0-15,17 0 16,54-18 0,-36 0-1,-53 18 17,1-17-32,16 17 15,1-18 1,18 18-1,-36-18 1,53 18 0,18-17-1,18-1 1,-54 0 0,18 1-1,18-19 1,-17 19-1,-37 17 1,-16-18 0,-1 18 15,0-17-31,-17-1 47,0 0-32,-1 18 1,-17-17 0,0-1-1,0 0 1,0 1 15,0-1-15,0 0 15,-17-17-15,-1 35-1,0-17-15,18-1 32,-17-17-17,17-1 1,0 19-1,0-1 1,0 0 0,0 1 15</inkml:trace>
  <inkml:trace contextRef="#ctx0" brushRef="#br0" timeOffset="62882.66">20443 5856 0,'0'35'343,"0"-17"-327,0 0 0,0-1-1,0 1 1,0 0 0,0-1-16,18 1 15,-18-1 1,0 1-16,18 0 15,-18-1 1,17 19 0,-17-1 31,0-17-32,18-18 32,0 0 0,-1 0 0,1 0-32,0 0 1,17 0 15,-18 0-31,1 0 0,17-18 16,18 18 0,36 0-1,-19-18-15,71 1 16,-17-36-1,34 17 1,-105 19 0,53-18-1,-53 35 1,0 0 0,-35-18-1,-1 0 1,19 18-1,-19 0 17,1 0-17,-36 0 63,18-17-62,-17 17-16,-1-18 16,0 18-1,18-18-15,-17 1 16,-1-1 0,18 0-1,0-17 16</inkml:trace>
  <inkml:trace contextRef="#ctx0" brushRef="#br0" timeOffset="66450.33">21255 5080 0,'-18'0'281,"18"18"-265,-35-18-16,17 0 31,18 17-16,-17 1 1,-1-18 0,0 18-1,18-1 17,-17-17-17,17 18 1,-18-18-1,0 0 32,1 0-31,-1 0 15,1 0 16,17 17 47,0 1-47,0 0-47,0-1 31,0 1-15,17-18-1,-17 18 1,0-1-1,18 1 1,-1 0 15,-17-1-31,0 1 16,18-18 0,-18 17-1,0 19 1,18-19-1,-18 1 1,17 0 0,1-1 15,-18 1-31,18-18 31,-18 18-15,17-18-1,-17 17 17,18-17-32,0 0 15,-18 18 1,17-18 0,1 0-1,-1 0 1,1 0-1,-18-18 17,18 1-32,-18-1 31,17 0-15,-17 1-1,18-1 1,0 0-1,-1 18 1,-17-17 0,18-1-1,17 0 1,-35 1-16,18 17 16,0-18-1,-18 1 1,35-1 15,-35 0 0,0 36 32,-18-18-48,18 18 1,-35-1 0,35 1-1,-18-18 1,1 17 0,-19 19-1,19-19 1,-1 1-1,18 0 1,-35-1 0,17-17-1,0 18 1,1-18 15,-1 0-15,1 0-1,-1 0 1,-17 0 15,17 0 1,0 0-32,1 0 15,-1 0 1,0 0-1,-17-18 1,0 1 0,35-1-1,-18-17 17,18 17-17,-17 0 1,17 1-16,0-1 15,0 1 1,0-19 0,17 1-1,1 17 1,0-17 0,-1 0-1,1 17 16,-1 1-15,-17-1 31,0 0-31,0 1-1,0-1 1,0 0-1,0 1 1,0-1 0,18 0-1,0 18 32,-1 18-16,1-18-15,-18 18 0,0-1-16,0 1 15</inkml:trace>
  <inkml:trace contextRef="#ctx0" brushRef="#br0" timeOffset="79701.86">12294 7320 0,'0'18'234,"0"-1"-218,0 1 0,0 0-1,0-1-15,0 1 16,0 17-16,-17 18 15,17 0 1,0-18 0,-18 36-1,18-53 1,-18 52 0,1-17-1,-1-18 1,18 18-1,-18-35 1,18-1 0,0 19-1,0-19 1,0 1 0,0 17-1,0-17 1,0 0-1,0-1 17,0-34-1,0-36 0,18-141-15,-18 70-1,35 1 1,-35 87 0,0 19-1,0-18 1,0 17 0,0 0-1,0-17 1,0 17-1,0 1 1,0-1 15,0 0-15,0 1 0,0-1-1,0-17 1,0 17-1,0 1 1,18 17 0,-18-18-1,0 0 1,18 18 0,-1-17-1,-17-1 16,18 18-15,-18-18 15,18 1-15,-1 17 15,1 0 0,-1 17-15,1 1 0,-18 0-1,18-1 1,-18 1-16,17 0 16,-17-1-1,18 18 1,17 18-1,1 18 1,-1 17 0,0-53 15,36 107-15,-71-107-1,53 53 1,-36-35-1,1 0 1,-18-36 0,18 19-1,-18-19 1,0 1 0,0 0-1,0-1 1,0-34 46,-18-19-46,18-17 0</inkml:trace>
  <inkml:trace contextRef="#ctx0" brushRef="#br0" timeOffset="81133.72">12259 7726 0,'18'0'234,"17"0"-234,0 0 16,36 0 0,-36 0-16,-17 0 15,17 0 1,0 0 0,1 0-1,-1 0 1,18 0-1,17-18 1,-52 18 0,35 0-1,-36 0 1,19 0 0,-19 0 15</inkml:trace>
  <inkml:trace contextRef="#ctx0" brushRef="#br0" timeOffset="84219.62">13212 7708 0,'52'0'188,"37"-17"-188,-1-1 15,71 0-15,52-17 16,-17 17-1,-106 1 1,-70 17 0,0 0-1,-1 0 32,1 0-16,-36 0 79,-17 0-110,17-18 15,-17 0-15,0 1 16,17-1-16,-35-17 16,-17 0 15,52 17-31,1 0 31,-1 18-31,0 0 16,1-17-1,17-1 17,17 18 61,1 0-61,0 0-32,-18 18 15,17-18 1,1 17-16,-1 1 16,1-18-1,17 18 1,-17 17-1,0-35 1,17 35 0,-17-35-1,17 35 1,-35-17 0,17-18-1,-17 18 1,18-18 15,-18 17-15,18 1-1,-1-18 1,1 0 31,-18 18-32,18-18 1,-18 17 62,0 1-47,0 0-15,0-1 0,0 1-1,-18 17 17,0-17-17,1-18 16,17 35-31,0-17 32,-18-1-17,18 1 1,-18 0 0,18-1-1,-17 1 1,-1 17 15,1-35 0,17 18-15,0-1 15,0 1-15,-18-18 31,18 18-47,-35-1 15,-18 54 1,-18-18 0,54-18-1,-1 0 1,0-35-1,18 18-15,-17-18 16,17-18 93,0 1-93,0-1 31,0 0 31,0 1-31,0-1-47,0 1 16,0-1-1</inkml:trace>
  <inkml:trace contextRef="#ctx0" brushRef="#br0" timeOffset="88713.14">15487 7373 0,'0'-18'297,"0"1"-266,0-1-15,-18 18-1,18-18 1,-17 18 15</inkml:trace>
  <inkml:trace contextRef="#ctx0" brushRef="#br0" timeOffset="92652.17">19403 4586 0,'-18'0'203,"0"0"-187,-17 0-16,-18 0 16,53-18-16,-70 1 15,52 17 1,-35-18-1,36 18 1,-19 0 0,-34-17-1,17 17 1,-18 0 15,18 0-15,36 0-16,-19 0 15,1 0-15,-18 35 16,-17-35 0,52 17-16,-35 1 15,-17 0 1,17-1 0,35 1-1,-53 17 1,36 1-1,-18-19 1,-17 36 0,52-35-1,-35 17 17,35-17-17,-17 35 1,0-36-1,17 1 1,-17 17 0,35-17-1,-18 17 1,18 0 0,-35 71-1,17-35 1,-17 17-1,35-35 1,0-18 0,0-17-1,0 52 17,0 36-17,0-53 1,0 0-1,0-18 1,0 1 0,0-1-1,0-18 1,0 19 0,0-19-1,18 19 1,-18-1-1,17-35 1,-17 35 0,18-17 15,-18 17-15,18-17-1,-18 17 1,17-35-1,1 18 1,0 17 0,-1 0 15,19-17-31,-19 0 16,18-1-1,-17 1-15,0-18 16,17 17-1,0 1 1,-35 0 0,36-18-1,17 0 17,-18 17-17,-18 1 1,19-18-1,-19 18 1,19-18 0,-1 0-1,0 0 1,0 17 0,1-17-1,-1 0 1,71 0-1,-53 0 1,70-17 0,-70-1 15,18 0-15,-1 1-1,-52 17 1,17-36-1,18 19 1,-18-18 0,1 35-1,-1-18 1,-17 18-16,-18-18 16,17 18-1,36-35 1,-35 35-1,-1-18 1,19-17 0,-19 17 15,1 18-15,0-17-1,-18-19 1,17 19 15,-17-1-15,18 1-1,-18-19 1,18 36 0,-18-17-16,17 17 15,-17-18 1,18 0-1,-18-17 1,0 17 15,0 1-15,0-1 15,0 1-15,0-1-1,0 0 1,0 1 0,0-19-1,0 19 1,0-1 0,0-17-16,0 17 31,0 1-31,0-19 15,0 1 1,0-18 0,0 18-1,0-18 17,0 35-17,0-17 1,0 17-1,0-35 1,0 18 0,0 0-1,-18-36 1,1 36 0,17 0-1,-18-18 1,0 0-1,18 0 1,-35 0 0,17 18-1,1-18 17,-1 35-17,-17-35 1,35 36-1,-18-36 1,0 17 0,-17 1-1,35 18 1,-17 17 0,-1-18-1,0 18 1,1 0-1,-1 18 1</inkml:trace>
  <inkml:trace contextRef="#ctx0" brushRef="#br0" timeOffset="95851.7">21749 4516 0,'-18'0'171,"-35"-18"-155,0 0-16,-53-17 16,1 0-16,-19 17 0,-105-52 15,88 34 1,17 19 15,71 17-15,-17 0-1,34 0 1,-16 0 0,16 0-1,1 17 1,-18-17 0,0 0-1,-17 36 1,34-1-1,19-35 1,-19 17 0,19 1-1,-1 17 1,-17-17 15,17 35-15,-17 0-1,0 53 1,-18-1 0,53-52-1,-36 106 1,19-88 0,17 17-1,-18-35 1,18 0-1,0-36 1,0 1 0,0 17-1,0 18 32,0-18-31,18-17-1,-18 0 1,17 17 0,-17 0-1,18-17 1,-18 17 0,18-17-1,17 35 1,-35-18-1,35 0 1,-17 18 0,0-35-1,35 52 17,-18-17-17,0 18 1,-17-53-1,-1 17 1,19-18 0,-36 1-1,35 0 1,-17-1 0,17 1-1,0 0 1,0-18-1,-17 0-15,53 17 16,-19-17 0,125 0-1,-54 0 1,-17-17 15,-53-1-15,-35 18-1,35 0 1,-36-18 0,36 18-1,-18-17 1,71-19 0,-53 19-1,0-1 1,-35 1-1,-1-1 1,36-17 0,0-1-1,0 1 17,-18 0-17,18-18 1,-17-18-1,-1 36 1,18-18 0,-36 18-1,1 0 1,-18-1 0,35 19-1,-35-19 1,18 1-1,-18 17 1,18-17 0,-18 18 15,0-1-15,0-17 15,0-18-16,0-35 1,0-1 0,0 19-1,-18-54 1,-17 1 0,-18-36-1,35 53 1,-35-35-1,36 88 1,-1 0 0,-17 18-1,17 17 1,0-17 15,18 17-15,-35 18-1,35-17 1,-17 17 0,-1 0-16,-17 0 31,17 0-15,18 17-1,0 1 1</inkml:trace>
  <inkml:trace contextRef="#ctx0" brushRef="#br0" timeOffset="99320.1">15452 7408 0,'0'-17'219,"-18"-1"-204,-17 0-15,-1 18 0,1-35 16,-35 35-1,52-18 1,-17 18 0,-18 0-1,35 18 1,-17 0 0,17 17-1,-17-35 1,17 53-1,-17-18 1,0 36 0,17-54-1,0 19 1,1-36-16,17 17 16,-18 19 15,1-19 0,17 1 0,0 0-15,17-1 15,1-17-15,-1 18-1,1-18 1,0 0 0,17 0-1,0 0 1,36 0 0,-36-18-1,36 1 1,-36-1-1,-17 18-15,17-35 16,-17 35 0,17-18-1,-18 0 1,1 18 0,0-35-1,-1 35 1,-17-18-1,18 18 1,-18-17 0,0-1 31,18 18-47,-18-17 31,0-1-16,0 0 79,0 1-31,0-1 15,0 36 0,0-1-62,0 1-1,0 0 1,53 87-1,-18-69 1,-18-19 0,19 36-1,-36-35 1,0-1 15,17 1-15,-17 0-1,18-18 1</inkml:trace>
  <inkml:trace contextRef="#ctx0" brushRef="#br0" timeOffset="102623.34">15963 7108 0,'0'18'219,"0"17"-204,0 1-15,0 34 16,0-17-1,0 0 1,0 0 0,0-35-1,0 17 1,0-17 0,0 17-1,0 18 1,0-18-1,18 0 1,-18-17 15,0-36 32,0-17-48,0 0 1,-18 17-16,1-17 16,17-18-1,-18 53-15,18-35 16,-18-1 0,18 1-1,0 0 1,0-1-1,0 19 1,18-1 0,-18 1 15,0-1-15,18-17-1,-1 35 1,1-18 15,-1 0-15,1 18-1,-18-17 1,18 17 0,-1 0 15,1 0 0,0 0-15,-1 0-1,1 0 1,0 0 0,17 0-1,0 17 1,-17-17-1,-1 0 1,-17 18-16,18-18 16,-18 18-1,0 35 1,0-18 0,-18 35-1,18-52 1,-17 17-1,17-17 1,-18 0 0,0 17 15,18-17-15,-17-1-1,-1 1 1,1-1-1,-1-17 1,0 18 0,1-18 15,17 18-15,-18-18-1,36 0 63,-18-18-78,17 18 32,1 0-32,-18-18 15,18 18 1,-1 0-1,1 0 1,-1 0 0,19 0-1,-19 0 1,1 0-16,0 0 16,17 0-1,0 0 1,-17 0-1,17 0 1,-17 18 0,-1-18-1,1 35 32,-18-17-31,0 0-1,0-1 1,0 1 0,0 0-1,0-1 1,0 1 0,-18-1-1,1-17 1,-1 36-1,1-36 1,-1 35 0,0-35-1,1 18 1,-1-18 0,0 0-1,-17 0 1,-18 17-1,35-17 1,-34 18 0,34-18 15,-17 0-15,17-18 15,18 1 0,0-1 16,0 0-31,0 1 15,-18 17 16</inkml:trace>
  <inkml:trace contextRef="#ctx0" brushRef="#br0" timeOffset="105485.29">16686 6985 0,'0'53'235,"0"0"-220,0 17-15,0-17 0,0 18 16,18 52-1,-18-70 1,18-17 0,-18-19-16,0 1 15,17-1 17,-17 19-17,18-1 1,-18-17-1,18 17 17,-18-17-17,0-1 17,-18-34 30,18-1-62,0-17 0,0-18 16,-18-18-1,1 36 1,17-36 0,0-17-1,0-35 1,0 52-1,0 18 1,0 36 0,0-1-1,0-17 1,0 17 15,0 0 0,0 1-15,0-1 0,0 0-1,17 18 17,1-17-17,-18-1 1,18 18-1,-1 0 1,1 0 0,52 0-1,-17 35 1,53-17 0,-53 0-1,0 17 1,-18-17-1,-17-1 1,0-17 0,-18 36-1,0-19 1,0 1 0,0 35-1,0 17 1,0-34-1,0 16 1,0-16 0,0-19-1,0 19 1,-18-19 0,18 19-1,-18-1 16,1 0-15,17-17 0,-18 17-1,0-35 1,1 18 15,-1 17-15,0-35-1,1 35 1,-1-17 0,1-18-1,-1 18 1,0-18 0,18 17-16,-17-17 15,-1 18 1,0-18-1,-17 17 1,35 1 0,-18-18 15,1 0 0,17-35-15,0 0-1</inkml:trace>
  <inkml:trace contextRef="#ctx0" brushRef="#br0" timeOffset="106967.64">17674 6756 0,'0'17'219,"-17"89"-204,-19 53-15,1 70 16,-106 477-1,88-389 1,35-52 0,1-142-1,-1-87 1,0 17 0,18-18-1,0 0 1,0-17-1,0-1 17,0-34 15,-17 17-32</inkml:trace>
  <inkml:trace contextRef="#ctx0" brushRef="#br0" timeOffset="109436.9">18380 7073 0,'-36'0'266,"19"0"-251,-1 0 1,1 0-16,-1 0 15,0 18 1,1-18-16,17 17 16,-18-17-1,0 36 1,18-19 0,-35 1-1,17 0 1,1 35-1,17-36 1,-36 1 0,36 17-1,-17 0 17,17 1-17,0-19 1,0 1-1,0 17 1,0-17 0,17 0-1,1-18 17,0 0-17,-1 0-15,1 0 16,0 0-1,-1 0 1,36 0 0,-17 0-1,-1-18 17,-18 18-17,1-18 1,17 1-1,-17-1 1,0-17 0,-1 17-1,-17-17 1,18-1 0,0-16-1,-18 16-15,0 1 16,0-18-1,0 35-15,0-17 16,0 18 0,0-1 15,0 0-15,0 1-1,0 34 48,0 1-48,-18-18-15,18 18 16,-18 17 0,18 0-1,0 0 1,18 36-1,-18-36 1,18-17 0,-18 17-1,17-17 1,-17-1 15,18 1-15,-1 0-1,1-18 1,-18 17 0,18-17 15,-1 18-31,1-18 47,0 0-32,-1 0 1,1 0 0,0-18 15,-1 18-15</inkml:trace>
  <inkml:trace contextRef="#ctx0" brushRef="#br0" timeOffset="111319.93">19244 6809 0,'-18'0'250,"1"0"-235,-1 0-15,0 0 16,1 0-16,-1 0 15,-17 0 1,17 0 0,-17 0-1,17 0 1,1 17 15,-1 1-15,0 0-1,1-1 1,17 1 0,-18-1-1,18 1 1,-17 0 0,-1 35-1,18-36 1,0 54-1,0-36 1,0 0 0,0-17-16,0 0 31,0 17-15,0 0-1,0-17 1,0 35-1,0-18 1,18 18 0,-1-35 15,-17-1-31,18-17 16,-1 18-1,1-18 1,0 0-1,35 0 1,0 0 0,70-35 15,-88 17-15,18 0-1,-18 18 1,-17 0-1,17-17 1,-17 17 0,0 0-1</inkml:trace>
  <inkml:trace contextRef="#ctx0" brushRef="#br0" timeOffset="114082.08">19667 6703 0,'0'53'187,"0"0"-171,0 52-16,18-16 16,-18 122-1,18-105 1,-18-18-1,0-70 1,0 0 0,0-1-16,0 1 31,0 0-15,0-36 93,-18 18-93,18-35-1,0 17-15,0-17 16,-18-36-1,1-35 1,17 53 0,-18 18-1,18 17-15,0 1 16,0-1 0,0-35-1,0 36 1,0-1-1,0-17 1,0 17 15,18 0-15,-1-17 15,-17 18-15,0-1 15,18 18-15,-18-18 15,0 1-15,18 17-1,-1 0 1,1 0 31,0 0 0,-1 0-32,1 0 16,-1 0 79,1 0-110,0 0 15,17 0 1,-17 0 0,-18 17-16,17-17 15,1 0 1,0 18-16,-1-18 31,1 18-15,-18-1-1,35 1 1,-17-1 0,-18 19-1,17-19 1,-17 1 0,0 17-1,0 18 1,0-18-1,0 18 1,0-17 0,-17-19-1,-1 19 1,0-19 15,-17 18-15,35-17-1,0 0 1,-35-1 0,17-17-1,1 18 1,17 0 0,-18-18-1,0 17-15,-17-17 31,0 18-15,17 0 0,1-18-1,-1 17 1,0-17 0,1 0-1,-1 0 16</inkml:trace>
  <inkml:trace contextRef="#ctx0" brushRef="#br0" timeOffset="117267.06">12541 9172 0,'0'18'250,"0"35"-250,0 0 16,0 0-16,0 35 16,0 35-1,0-70 1,0-18-1,0 1 1,0-19 0,0 19-1,0-19 17,0 1-17,0 0-15,0-1 16,0 1-1,0-1 17,0 1-17,0 0 1,0-36 31,0 0-32,0 1-15,0-1 16,0-70 0,18 35-1,-18-17 17,0 52-32,0-35 15,0 18 1,18-1-1,-18 19 1,0-18 0,0 17-1,0-17 1,0 17 0,17 0-1,-17 1 1,18-1 15,-18 0-31,0 1 31,17 17 1,1 0-17,0 0 16,-1 0-31,1 0 16,0 0 0,17 0-1,-17 0-15,-1 0 16,18 0 0,-35 17-16,53 1 15,-35 0 1,17-1-1,-17 1 17,35 35-32,-36-35 15,-17-1 17,18 18-17,-18-17 1,0 53-1,0-36 1,-18 53 0,1-53-1,17 1 1,-35 34 0,-1-17-1,-17 18 1,36-36-1,-19 18 1,19-18 15,-1 0-15,-17-17 0,35 0-1,-53 17 1,18-17-1,-18-18 1,18 0 0,17 0-1,-17 0 1,17-18 15,18 0-15,-18 1-1,18-1 1,0-17 0,0 0-1,0 17 1,0-17 15,0 17-15,0-17-1</inkml:trace>
  <inkml:trace contextRef="#ctx0" brushRef="#br0" timeOffset="119367.56">13406 9701 0,'70'-17'204,"177"-19"-189,-71 19-15,-34-1 16,-19 1-16,-17-1 15,-36 0 1,-34 18-16,-19 0 16,19 0 31,-19 0-32,1 0 1,0 0-1,-1 0 17,-34 0 15,-1 0-32,-17-17-15,-1 17 16,-105-89-1,35 54 1,71 18 0,-35-1-1,52 0 1,0 18 15,18-17-31,-17 17 16,-1 0-1,18-18 1,0 0 15,18 18-15,-1 0 0,1 0-1,17 0 1,0 36-1,-17-36 1,35 35 0,-53-17-1,35-1 17,-17 1-17,0-1 16,-1 1 1,1 0-1,-18-1-15,17-17-1,-17 36 1,0-19-1,0 1-15,0 0 16,0 17 0,0 0-1,0 0 17,-17 54-17,-18-37 1,17 1-1,18-17 1,-18-1 0,1 0-1,17-17 17,-18-18-17,18-35 1</inkml:trace>
  <inkml:trace contextRef="#ctx0" brushRef="#br0" timeOffset="122135.87">15946 5256 0,'0'-35'203,"0"0"-203,0 0 16,0 17-16,0 0 16,0 1-1,0-1 1,0 0-1,-18 1 1,18-1 0,0 0-1,-18 18 1,1 0 0,-1 0-1,18-17 1,-18 17-1,-17 0 1,0 0 0,0 0-1,-36 0 1,-17 0 15,52 17-15,1-17-16,-18 0 15,18 18 1,0-18 0,-1 18-1,-16-1 1,-1 1 0,-18 0-1,53 17 1,-17-17-1,0-18 1,0 35 0,-18 18 15,35 17-15,-17 54-1,17-71 1,-17 70-1,35-88 1,0 1 0,0 17-1,0-36 1,0 19 0,0-1-1,17 18 1,1 17-1,17 1 1,-35-18 0,36-18-1,-19 0 17,1-17-17,17 17 1,1-17-1,16 0 1,37-1 0,-1 1-1,18 17 1,-1-35 0,72 0-1,-107 0 1,-34 0-1,34-18 1,-52 1 0,17-18 15,-17 35-15,-1-18-1,1 0 1,0-17-1,-18 17 1,0 1 0,17-19-1,-17 19 1,18-19 0,0-69-1,-18 69 1,0-17-1,0 18 1,0-35 0,0 17-1,-18-53 1,18 18 15,-18 52-15,1-34-1,-1 35 1,-35-36 0,18 53-1,17-17 1,-17 17 0,17 1-1,1-1 1,-19 18-1</inkml:trace>
  <inkml:trace contextRef="#ctx0" brushRef="#br0" timeOffset="124252.13">17851 5151 0,'-36'0'172,"-17"-18"-157,0-17-15,18 17 16,0-17-16,-53-18 15,35 35 1,0 1-16,18-1 16,-36-17-1,18 35 1,0 0 15,0 0-15,36 0-1,-19 0 1,19 0 0,-19 17-1,-69 71 1,34-17 0,-35 52-1,71-34 1,-18-1-1,35-18 1,18-34 0,0 34-1,0-17 17,18 0-17,17 0 1,53 0-1,1 0 1,-19-18 0,160 0-1,-89 1 1,17-19 0,-87-17-1,0 0 1,-36 0-1,18 0 1,17-17 0,-17-19-1,-35 19 1,17-1 15,0 0-15,-17 1-1,-18-18 1,35-36 0,1-70-1,-1-177 1,-35 160 0,0 87-1,0 1 1,-35 17-1,-18 0 1,53 17 0,-53 19-1,35 17 17,18-18-17,-35 18 1,17 0-1</inkml:trace>
  <inkml:trace contextRef="#ctx0" brushRef="#br0" timeOffset="125785.19">15328 9507 0</inkml:trace>
  <inkml:trace contextRef="#ctx0" brushRef="#br0" timeOffset="128583.86">15346 9490 0,'-18'0'219,"-17"0"-219,17-18 16,1 18-16,-1 0 15,-17 0 1,17 0-16,0 0 16,-17 0-1,0 0 1,17 0 15,-17 0-15,35 35-1,0-17-15,-18 0 16,18-1 0,-17 1 15,17 0-15,0-1-1,0 1 1,0-1-1,0 1 1,0 17 0,0-17-1,0 0 1,0-1 0,17-17-1,19 0 16,-19 0-15,1 0 0,17 0-1,0-17 17,1-1-17,-1 18 1,0-18-1,-17 1 1,17-19 0,-35 19-1,18-1 1,-1 1-16,1-19 16,0-17-1,-1-70 1,1 17-1,-18 35 1,0 36 0,0 0 15,0 17-31,-18 1 31,18-1-15,-17 18 46,17 18-62,0-1 16,-18 1 0,18 0-1,0 17 1,-18 194-1,18 18 1,36-35 0,-36-124-1,17-70 1,-17 17 15,0-17-15,18-18-1,0 0 1,-18-18 0,17 0-1,-17 1 1,0-1 0</inkml:trace>
  <inkml:trace contextRef="#ctx0" brushRef="#br0" timeOffset="130950.92">15769 9172 0,'0'18'218,"0"-1"-218,0 1 0,0 35 16,18 18 0,-1 105-1,-17-88 1,18-53-1,-18 1-15,0-19 16,0 19 0,0-19 15,0 1-15,0 0-1,0-36 48,0 0-48,0 1 1,0-1 0,0 0-16,0-17 15,0-35 1,0 17-1,0 0 1,0 17-16,0 19 16,0-18 15,0-18-15,0-18-1,0 18 1,0 35-1,0-17 1,0 18 0,0-19 15,18 36-15,-18-17-16,17 17 15,-17-18 1,36 18-1,-1 0 1,35 0 0,1 18 15,-36-1-15,36 1-1,-54 0 1,19 17-1,-1-18 1,-17 1 0,-1 0-1,-17 17 1,18 0 0,-18 18-1,0-35 1,0 52-1,0-34 1,-18 17 0,1-36-1,-1 36 17,0-18-17,1-17 1,-19 17-1,1-17 1,18 17 0,-36 1-1,17-19 1,-17 18 0,36-35-1,-18 18 1,35 0-1,-18-18 1,0 0 0,18-18 15</inkml:trace>
  <inkml:trace contextRef="#ctx0" brushRef="#br0" timeOffset="132568.72">16722 8890 0,'0'18'203,"0"35"-203,-18 35 16,18-18-16,-18 54 15,-35 87 1,36-122 0,-1-19-1,18-17-15,0 18 16,0 17-1,0 0 1,0-35 0,0 0 15,0-18-31,0 0 31,0-17 0,0 17-15,0-52 15,-17-36-15</inkml:trace>
  <inkml:trace contextRef="#ctx0" brushRef="#br0" timeOffset="138085.69">17127 9190 0,'18'17'235,"0"-17"-235,17 0 15,-35 18 1,18 0-16,-1-18 15,1 0-15,-1 17 16,1 1 0,0-18-16,17 18 15,36-1 32,-19 1-31,54-18-1,-70 0 1,17 0 0,-36 0-1,18 0 1,-17 0 0,-18-18-1,18 18 1,-1-17-1,-17-1 1,0 0 0,-17 1-1,-1-1 1,18 0 15,-53-17-15,18 35-1,17-17 1,-17-1 0,0 18-1,17 0-15,-17-18 16,-1 18 0,1 0-1,0 0 1,0 0-1,17 18 1,0 0 0,-17-1 15,17 1-15,1-18-1,17 17 1,0 19-1,0-19 17,0 1-17,0 17 1,0-17 0,0 17-1,0 1 1,0-19-16,0 1 15,0 17 1,0 0 0,17-35-1,-17 36 17,18-19-17,0 1 1,-1-18 15,-17 18-31,18-18 16,0 17-1,-1-17 1,1 0 0,17 0-1,0 0 1,1 0-1,-19 0 1,19 0 0,-1 0 15,-17 0-15,17 0-1,-17 0 16,17 0-15,-18 0 15</inkml:trace>
  <inkml:trace contextRef="#ctx0" brushRef="#br0" timeOffset="142003.7">18133 9137 0,'0'18'250,"0"17"-250,0-18 16,0 19-16,0-1 15,35 71 1,-35-53 0,0-18-1,0-17-15,0-1 16,0 1-1,18 17 1,-1-35 0,-17 36 15,0-19 0,0-34 47,-17-1-62,17 0 0,0 1 15,0-1-31,0 0 0,0 1 15,0-1 1,0-17 0,0 17-1,0 1 17,0-1-32,0 0 31,0-17-16,0 17 1,0 1 0,0-1-1,0 0 1,0 1 0,0-1-1,0 0 1,0 1 15,0-1-15,0 1 31,0-1-16,0 0 0,0 1 532,-18 17-548,18-18 1,-18 18-1,18-18 267,-17 18-251,-1-17 0,0 17 0,18-18-31,-17 18 16,-1-18 0,1 1-1,34 17 110,1 0-109,-1 0 15,19 0-15,-19 0-1,-17 17-15,18-17 16,0 18 0,-1-18-1,1 0 1,17 18 0,1-18-1,-19 17 1,18-17-1,1 0 1,-19 18 0,19-18-1,-19 18 1,36-18 15,-53 17-15,35-17-1,1 18 1,-19 0 0,-17-1-16,36 1 31,-36-1-15,0 1-1,-18 0 1,0-1-1,1 19 1,17-19 0,-18 19-1,0-19 1,-17 19 0,18-19-1,-19 54 1,19-54-1,-19 19 1,19-19 0,-19 19-1,19-19 1,-1 1 0,1-1-1,-1 1 1,0-18-1,1 18 1,-1-18 0,0 17 15,1-17-31,17-17 47,0-1-32,0 0 1</inkml:trace>
  <inkml:trace contextRef="#ctx0" brushRef="#br0" timeOffset="143537.78">19032 8502 0,'0'88'203,"-17"71"-203,-1-53 15,0 17-15,1 1 16,-36 105 0,53-123-1,-18-36 1,18-34-16,-17 17 15,17-1 1,-18 1 0,18-35-1,-18 17 17,18-17-17,0 0 1,0-54 31,0 19-32</inkml:trace>
  <inkml:trace contextRef="#ctx0" brushRef="#br0" timeOffset="145967.07">19756 8643 0,'-18'0'218,"0"0"-218,1 0 16,-19 18-16,1-18 16,-18 35-1,18-17 1,0-1-16,17-17 16,0 36-1,-70 16 1,53 1-1,-18 18 1,35-36 0,-35 53 15,53-70-15,-17 0-1,-1 17 1,18 0-1,0-17 1,0-1 0,0 19-1,18-19 1,17 1 0,-17 0-1,17-1 1,0 19-1,-17-19 1,-1-17 0,36 36-1,-17-36 17,87 17-17,-70 1 1,0-18-1,-18 0 1,-17 17 0,0-17-1,17 0 1,-18 0 0,19 0-1,-19 0 16,1 0-15,-18-17 15,0-1-15</inkml:trace>
  <inkml:trace contextRef="#ctx0" brushRef="#br0" timeOffset="147598.81">19244 9278 0,'53'-35'234,"53"-18"-234,0 18 16,-36-1-16,1 19 16,-36-1-1,-17 18 1,-1 0-16,1 0 31,0 0-15,-1 0 31,1 0-32,-1 0 17,1 0-1,0 0 16</inkml:trace>
  <inkml:trace contextRef="#ctx0" brushRef="#br0" timeOffset="161677.06">22684 4057 0,'0'70'171,"17"1"-155,1 0-16,0 17 16,-1-53-1,-17 18-15,0 18 32,0-19-32,0 1 15,0 18 1,-17-36-16,17 18 15,-18 18 1,0-18 0,18-36-1,0 89 1,0-18 0,0 318-1,0-89 1,0-34-1,0-36 1,0-36 0,0 142 15,18-18-15,0 18-1,52 194 1,-52-265-1,52 159 1,-17-53 0,0-53-1,-35-123 1,-1 17 0,-17-88-1,0-35 1,0 0-1,0-18 1,0-17 0,0-36 15,0 0-15,0-17-1,0 0 1,0-1-1,0 18 1,0-17 15,0 0 16,0-1-31,0 1-1,18 17 1,-18 18 0,0 18-1,18 52 17,-1 36-17,-17-88 1,0-19-16,0 90 15,0 87 1,0-159 0,0 107-1,0-124 1,0-36 0,0 19-1,0-19 16</inkml:trace>
  <inkml:trace contextRef="#ctx0" brushRef="#br0" timeOffset="164751.7">24447 6068 0,'-17'0'438,"-18"0"-423,-1 0-15,19 0 0,-19 0 31,36 17-31,-17-17 0,-1 0 16,-17 18 0,17 0 15,1-1-15,-1 1-1,18 0 1,-18 17-1,18-17 1,0 17 0,0-18-1,0 1 1,18 17 15,-18-17-15,18-18 15,-1 18-31,1-18 31,-1 0-15,-17 17 0,18-17-1,0 0 1,-1 0-1,1 0 1,17 0 0,-35 18-1,18-18-15,0 0 32,-1 18-32,1-18 15,-18 17 16,17-17 1,-17 35-32,0-17 31,0 0-15,0 17-1,0-17 1,0 35-1,0-36 1,0 1 0,0-1-16,-35 1 15,0 17 1,-71 18 0,18-35-1,17 0 1,36-18-1,-18 0 1,36 0 15,-1 0-15,0-18 15,1 18-15,17-18-1,0 1 1</inkml:trace>
  <inkml:trace contextRef="#ctx0" brushRef="#br0" timeOffset="167069.15">24765 6368 0,'53'-18'218,"17"-17"-218,19 17 0,16-17 16,1 17 0,-35 1-1,-1-1 1,-34 18 0,-1 0-1,-17 0-15,-1 0 16,1 0-1,17 0 1,0 0 15,-17 0 1,-36 0 77,-17-18-109,18 18 16,-19-17-16,1-19 15,-36 1 1,36 17-1,18 18 1,-1-17 0,-17 17-1,17-18 17,18 0-17,18 18 63,-1 0-62,1 0 0,17 0-16,-17 0 15,-18 18 1,17-18-16,1 0 15,0 18 1,-1-18 0,1 17-1,0 1 17,-1 0-1,1-18-16,-18 17 1,0 1 15,18 0-15,-18-1 0,0 19-1,0-1 1,0-18-1,0 19-15,-53 87 16,0 18 0,-35 36 15,35-124-15,35 0-1,-17-36 16,35-34 32</inkml:trace>
  <inkml:trace contextRef="#ctx0" brushRef="#br0" timeOffset="170118.79">25947 5803 0,'0'18'250,"0"-1"-235,0 1 1,0 0-16,0-1 16,0 36-16,0-35 0,0 17 31,0 18-15,0 0-1,17 0 1,-17 18-1,0-36 1,0 18 0,0-36-1,0 19 1,0-19 0,0 1-1,0 0 1,0-1 15,0-34 32,0-1-48,0-17 1,0 17-1,0-17 1,0-18-16,0 0 16,0 0-1,0-35 1,-17 52 0,17-52-1,0 35 1,0-52-1,0 87 1,0-17 0,0-1 15,0 19-15,0-1-1,17 0 1,-17 1-1,18 17 1,-18-18 0,18 18-1,-1 0 17,1 0-17,0 0 1,17 35-1,0 1 1,53 52 0,-35-35-1,0 35 17,-35-70-17,-1-1 1,-17 1-16,18 0 15,0 17 1,-18-18 0,17-17-1,1 18 1,-18 0 0,0-1-1,0 1 251,18-18-219,-18 18-32,0-1 17,17-17-32,-17 18 15,0 0 32,0-1 16,0 1-17,0 0-46,0-1 47,0 1-31,0 17 15,18-35-15,-18 18-1,0-1-15,0 1 16,0 0 0,0-1-1,0 1 17,0-36-1</inkml:trace>
  <inkml:trace contextRef="#ctx0" brushRef="#br0" timeOffset="171917.1">25947 6121 0,'17'0'235,"19"0"-235,-19 0 0,1 0 15,0 0 1,35-18 0,-36 18-1,1 0 1,-1 0-1,1-18 1,0 1 0,-1 17-1,1-18 1,0 18 15,-1 0 0,1 0 1,0 0-1,-1 0 16,1 0 0,-1 0-32,-17-18 17,18 1-17,0 17 1,17-18-1,-17 18 1,-1 0 0,19-17-1,-19 17 17,-17-18-17,0 0-15,18 18 16</inkml:trace>
  <inkml:trace contextRef="#ctx0" brushRef="#br0" timeOffset="174432.18">23936 7726 0,'0'17'203,"0"54"-203,0-18 16,0 0-16,0 53 16,0 0-1,0-71 17,0 35-17,0-52-15,0 17 16,0 18-1,0-35 1,0-1 0,0 1-1,0-36 63,0 1-62,0-18 0,0-36-16,0-35 15,-18-123 17,1 141-17,-1-1 1,18 54-1,0 18 1,0-19 0,0 19-1,0-1 1,18 18 0,-18-18-1,0 1 1,17 17-16,-17-18 15,18 0 1,0 18 0,-1-35-1,1 18 1,0-1 31,-18 0-32,17 18 1,-17 18 0,18-18-1,-1 18 1,1 17 0,35 35-1,0 1 1,-35-18-1,17 0 1,-18-18 0,1 0-1,-18-17 1,18 17 0,-1-17 15,1 35-16,0-53-15,-18 53 16,35-18 0,-35-17-1,18-1 1,-18 1 0,0 0-1,17-1 1,-17 1 15</inkml:trace>
  <inkml:trace contextRef="#ctx0" brushRef="#br0" timeOffset="175661.79">23954 8061 0,'53'0'187,"141"-71"-171,52-34-16,143-19 15,-37-35 1,-281 124 0,-36 35-1,-17 0 1,-18 18 46</inkml:trace>
  <inkml:trace contextRef="#ctx0" brushRef="#br0" timeOffset="178000.84">25012 7408 0,'18'0'219,"-1"18"-219,1 0 15,-1-18-15,1 17 16,17 1 0,-17 0-1,17-1 1,-17 1-1,0-18 17,-18 17-1,17 1-15,-17 0 15,18-18-16,0 0 1,-1 0 47,-17 17-48,0 1 32,0 0-47,0-1 47,0 1-31,0 0-1,0-1 1,0 1-1,0 17 1,0 18 0,-17-35-1,17 17-15,-18 0 16,18-17 0,0 17-1,0-17 1,0 17-1,0-17 1,0-1 0,0 1-1,0-53 48,0-1-48</inkml:trace>
  <inkml:trace contextRef="#ctx0" brushRef="#br0" timeOffset="180568.4">26282 7232 0,'-18'0'203,"1"0"-203,-36 0 0,35 0 16,-70 0 0,53 0-1,-18 0 1,17 0 0,19 0-1,-1 18 1,1-18-1,-1 17 1,0-17 15,18 18-15,-17-18 0,17 17 15,-18-17-16,0 18 1,18 0 0,0-1-1,0 1 1,0 0 0,0-1 15,0 1 0,18-18-15,-18 18-16,18-1 15,-18 1 1,17 0 15,1-18-15,0 0-1,-1 0 1,1 0 0,-1 0-1,19 0 1,-19 0 0,1-36-1,35 36 1,-35-35-1,17 0 1,-35 17 0,17 0-1,1-17 1,0 0 15,-1 17-15,1-17-1,-18 17 1,0 1 0,0-1-1,0 0 1,0 1 0,18-1-1,-18 0 1,0 1 15,0 34 47,0 1-78,0 0 31,0-1-31,0 1 16,0 0-16,17-1 16,1 19-1,0-19 1,-1 18 0,18-17-1,1 17 1,-36-17-16,17 0 15,1-1 17,0 1-32,-1-18 31,1 0 0,0-18 0,-18 1-15,0-1 0,0 0-1,0 1 1</inkml:trace>
  <inkml:trace contextRef="#ctx0" brushRef="#br0" timeOffset="183484.64">26688 6826 0,'0'36'172,"17"16"-172,1 1 15,-18 0-15,35 35 16,-17-35-16,-1-17 16,1 34-1,-18 1 1,18-54-1,-1 19 1,-17-19 15,0 1-15,0-36 78,0-17-79,-17 17 1,-1 1-16,18-36 16,-35-18-1,17 1 1,1 34-1,17 19-15,-18-18 16,0 17 0,18 0-1,0-17 1,0 0 0,0 17-1,0 0 1,0 1-1,0-18 17,0 17-17,18 0 17,0 18-1,-18-17-16,0-1 17,17 18-17,1 0 17,-1 0-1,1 0-16,0 0 1,17 0 0,-17 0-1,-1 0 1,1 18 15,0-18-31,-18 17 31,0 1-15,0 17 0,0-17-1,0-1 1,0 1 0,-18 0-16,0-1 15,1 19 1,-1-19-1,0 1 1,1 0 0,-1-1 15,0 1-15,18-1 15,0-34 31,18 17-46,0 0-16,-18-18 16,17 18-16,1 0 15,17-17 1,-17 17-1,17-18 1,-17 18-16,17 0 16,18 0 15,-35 0-15,-1 0-1,36 0 1,-17 18 15,-36-1-15,17-17-1,-17 18 1,0-1 15,0 1-15,0 0-16,0-1 15,-17 19 1,17-19 0,-18 1-1,18 17 1,0-17 15,-18 17-15,1-17-1,-1-1 1,18 1 0,-18 0-1,1-1 1,-19 1 0,36 0-1,-17-18 1,17 17-1,-18 1 1,0-18 0,18-18 46,0 1-62,0-1 16</inkml:trace>
  <inkml:trace contextRef="#ctx0" brushRef="#br0" timeOffset="185986.57">27323 6632 0,'0'18'188,"17"17"-173,-17 0-15,18-17 0,0 17 16,-1 36 0,18-1-1,-17 1 1,-18-36 0,18-35-1,-18 18-15,17 0 16,1 17 15,-18-18-15,18 1 15,-18 0-15,0-1-1,17 1 1,1-18-1,-18 18 1,-18-71 47,1 17-48,-1 1-15,0 0 0,1-18 16,17 35-16,-18-17 15,0 0 1,-17-18 0,18 35 15,-1-70-15,0 35-1,1 18 1,-1 0-1,18 17 1,0 0 0,0-17 15,0 17-15,0 1-1,0-1 16,0 0-15,18 18 15,-1 0-15,1 0 15,0 0-15,-1 18-1,36 0 1,-35-18 0,-1 17-1,19 1 1,-19 0 0,19-1-1,-19 1 1,1 0-1,-1-1 1,1 1 0,0 17-1,-18-17 17,35 52-17,-35-34 1,0-19-16,0 19 15,18-1 1,-1 35 0,-17 54-1,-35 17 1,-36 35 0,36-123-1,18 18 1,-19-54-1,19-17 1,-36 18 0,17-18 15,19 0-15,17-18-1,-18-17 1</inkml:trace>
  <inkml:trace contextRef="#ctx0" brushRef="#br0" timeOffset="187833.66">28063 6191 0,'0'18'219,"0"0"-204,0 17 1,18 0-16,-18-17 0,35 70 15,1 18 1,-36-36 0,53 71-1,-36-52 1,36 34 15,-35-52-15,17 17-1,-17-35 1,17 17 0,-17-34-1,-1 34 1,1 1 0,0-18-1,-18-36 1,0 19-16,17-19 15,-17 1 1,18 17 0,-1-35 15,-17 18-15,18-1-1,-18 1 1,0 0 15,0-36 16,-18-35-47</inkml:trace>
  <inkml:trace contextRef="#ctx0" brushRef="#br0" timeOffset="191062.37">28998 6156 0,'-35'0'250,"17"0"-234,1 0 0,-1 0-1,0 0-15,1 0 16,-1 0-1,1 0 1,-1 0 0,18 18-1,-18-18 1,18 17 0,-17 1-1,17 17 1,-53 53-1,35-17 1,0 17 0,1-70-1,17 17 1,-18-35-16,18 35 16,0-17 15,0 0-16,18-18 17,-1 0-17,1 0 1,0 0 0,-1 0-1,1 0 1,0 0-1,-1 0 17,1 0-32,0 0 15,-18-18 1,17 18 0,1-18-1,-1 1 1,1-1-1,0 0 1,-18 1 0,0-1-1,0 0 1,17 1 0,1-18-1,-18 17 16,0-17-15,0 17 0,0 0-16,0-17 15,0 17 17,0 1-17,0 34 141,18-17-140,-1 18 0,1 0-16,0-18 15,17 53 1,-17-36 0,17-17-1,-18 36 1,1-36-1,0 17 1,-1-17 0,-17 18-1,18-18 1,0 0 31,-1 0-16</inkml:trace>
  <inkml:trace contextRef="#ctx0" brushRef="#br0" timeOffset="193083.11">29651 5838 0,'-18'0'235,"18"-17"-220,-17-1 1,-1 1-16,0 17 16,1 0 15,-1 0-31,0 0 15,1 0 17,-18 0-17,35 17 1,0 1 0,0-1-1,-18 1 1,18 17-1,-18 1 1,1-1 0,17 0-1,0 0 1,-18 36 0,18-36-1,0-17 1,0 17-1,0-17 1,0 0 0,0 17-1,0-18 17,35 1-32,-17 0 31,0-1-16,-18 1 1,35-18 0,-18 0-1,1 0 1,17 0-16,-17 0 16,0 0-1,-1 0 1,1 0-1,17 0 1,-17 0 0,35 0 15,-18 0-15,-35-18-1,18 1 1,-1 17-1,1-18 1,0 18 15</inkml:trace>
  <inkml:trace contextRef="#ctx0" brushRef="#br0" timeOffset="195435.76">29898 5662 0,'18'53'234,"-18"-18"-234,17-17 0,1 17 16,17 18-1,-17 18 1,17-18 0,-17-18-1,-1-18 1,1 1 0,-18 0-1,18-18 1,-18 17 15,-18-52 78,18 0-93,-35 0-16,-18-71 16,35 70-1,-52-69 1,52 69 0,0 1-1,1 17 1,17-17-1,0 18 1,0-1 0,0 0-1,0 1 1,0-1 15,17 18-31,1-18 31,0 18-15,17 0 0,-18 0-1,19 0 1,-1 0 0,0 0-1,-17 18 1,17 0-1,0-1 1,1 1 0,-1 0-1,18-1 1,-35 1 0,17-18 15,-17 17-16,-1 19 1,18 17 0,-35 0-1,0 35 1,-17-53 0,17 0-1,-18-17 1,18 0-1,-35 17 1,17-18 0,1 1-1,17 0 1,-18-18 0,0 17-1,1 1 1,-1-18-1,0 18 1,1-1 0,-1 1 15,0-18 0,1 0-15,17-18 46,0 1-62</inkml:trace>
  <inkml:trace contextRef="#ctx0" brushRef="#br0" timeOffset="198350.26">24042 8890 0,'0'35'203,"0"-17"-203,0 0 15,0 17-15,35 35 16,36 142 0,-18-53 15,-18-89-31,-35 1 31,17-71-15,-17 35-1,18-17 1,-18-1 0,0-34 62,0-1-63,-18 18-15,18-17 16,0-19-16,0 19 0,-35-72 16,0 19 15,-36-89-15,36 89-1,0-36 1,0 53-1,17 35 1,0 1 0,18-1-1,-17 0 1,17 1 0,0-1 15,0 0-16,0 1 17,17 17-17,1 0 1,0 0 15,-1 0-15,18 0-1,54 0 1,-19 17 0,18 19-1,-17-19 1,-36 19 0,-17-36-16,35 35 15,-18-18 1,-17 19-1,-18-19 1,35 19 0,-35-19-1,18 36 17,-18-18-17,0 36 1,0-18-1,0-18 1,0 18 0,0-18-1,0 1 1,0-1 0,0-17-1,0 35 1,0-36-1,-18 1 1,0-1 0,1 1-1,-1-18 17,18 18-1,-18-18-16,1 0 1,-1 0 15,0 0 1,1 0-1,-1 0-16,1 0 17,-1 0-32,-17 0 15,17 0 1,0 0 15,-17 0-15,17 0-1,1 0 17,17-18-17,0-17 1,0 17 0</inkml:trace>
  <inkml:trace contextRef="#ctx0" brushRef="#br0" timeOffset="200687.74">25100 8978 0,'18'0'250,"52"-17"-234,-34-1-16,-1 18 0,0-18 16,36 1-1,-36 17 1,18-18-1,-35 18 1,17-18 0,18 18 15,-36-17-15,19 17-1,-36-18-15,17 18 16,1 0-1,17-18 1,-17 18 0,-18-17-1,17 17 1,-17-18 31,-17 18-47,-18-17 15,-18 17 1,17-36 0,19 19-1,-19 17 1,19-18 15,-1 18-15,1-18-1,17 1 1,0-1 31,17 18-16,1 0-15,17 0-1,0 18 1,1-18-16,17 35 16,-18-17 15,0-18-31,-35 17 16,18-17 15,-1 18-16,1-18 1,-18 18 0,18-18-1,-18 17 1,0 18 15,0-17 0,0 0-31,0-1 16,-18 1 0,0-18-1,18 53 1,-17-53 0,17 18-1,0-1 1,-36 18-1,19-17 1,-1 17 0,18 1-1,-17-19 17,-1 1-17,18 0 16,18-36 32</inkml:trace>
  <inkml:trace contextRef="#ctx0" brushRef="#br0" timeOffset="203135.06">26617 8255 0,'-18'0'219,"-34"0"-204,34 0-15,-17 0 16,-1 0-16,1 0 15,17 0 1,-17 18 0,0-18-1,17 17 17,18 1-17,-35-18 1,35 18-16,0-1 15,-18 1 1,18-1 0,0 1-1,-17 0 1,17 17 0,0 18-1,0-18 1,0 0-1,0 1 1,0-19 0,0 1 15,17-18-15,-17 18-1,18-18 1,0 0-1,-1 0 1,1 0 0,35 0-1,-36-18 1,1 18 0,0-18-1,-1 1 1,-17-1-1,0-17 1,18-18 0,0 18-16,-18-54 31,17 37-15,-17-54-1,0 70 1,0-87-1,0 52 1,0-17 0,0 53-1,-17 0 1,-1-1 15,18 54 63,0 0-63,0-1-15,0 1-1,35 70 1,1-17 0,-1 17-1,-18-35 1,-17-36 0,18 1-1,-18 0 1,18 17-1,-18-17 1,0 17 0,35 0-1,-35-17 1,18-1 15,-18 1-15,17-18-1,1 18-15,-18-1 16,18-17 0,-18 18-1,17-18 1,-17 18 0,18-18-1,-1 0 1</inkml:trace>
  <inkml:trace contextRef="#ctx0" brushRef="#br0" timeOffset="205522.51">26952 7849 0,'0'18'235,"18"17"-235,-18 0 15,17 1-15,19 87 16,-19-87-1,19 16 1,-36-34 0,0 0-16,17 17 31,-17-17-15,18-18-1,-18 17 1,0 1 15,0-36 32,0 1-48,0-1 1,0 0-16,-18 18 15,18-17-15,-17-1 16,-19-70 15,19 35-31,-1 18 32,0-1-17,1 19 1,17-1-1,0 0-15,0 1 32,0-1-17,0 1 1,17-1 31,19 18-32,-36-18 1,17 18-16,19-17 16,34-1 15,-17 0-15,0 18-1,-18 0 1,-17 0-1,17 0 1,-17 0 0,0 18-1,-1 0 1,1 17 0,-1 0-1,1-35-15,-18 18 16,18 17-1,-18 0 1,0-17 0,0 0 15,0-1-15,0 19-1,0-19 16,-18 19-15,0-19 0,18 1-1,-17-1-15,-1 19 16,1-19 0,-1 1-1,-17 17 16,17-35 1,0 0 15</inkml:trace>
  <inkml:trace contextRef="#ctx0" brushRef="#br0" timeOffset="206900.66">27834 7532 0,'53'194'188,"71"159"-188,-72-159 0,37-18 16,-54-88-1,18 124 1,-53-159-1,0-36 1,0 1 0,0-36 77,-18-34-77,1 16-16</inkml:trace>
  <inkml:trace contextRef="#ctx0" brushRef="#br0" timeOffset="209534.96">28804 7814 0,'18'0'281,"0"0"-265,-1 0-16,1 0 16,17 0-1,-35-18 1,18 18-1,17-17 1,-17-1 0,-1 0-1,19 1 1,-19-1 0,-17-17 15,18 35-31,-18-18 15,0-17 1,0 17 0,0 1-1,0-19 1,0 19 15,0-1-15,0 1-1,-18-1 1,1 18 0,-1 0-1,0 0 1,1 18 0,-1-18-16,0 17 15,1 1 1,-1 17-1,0-17 1,18-1 0,-17 1 15,17 0-31,0-1 31,0 1-15,0 0-16,0 17 15,0 18 1,0-18 0,0 0-1,0 1 1,17-1 15,1-18-15,0-17-1,-1 0 1,1 0 0,0 0-1,17 0 17,-17 0-17,-1 0 1,19 0-1,-1 0 1,-18 0 0,1 0-1,0 0 1,-1-17 0,1-1-1,0 18 1,-1-17 15,1-1 0,0 18-15,-1 0 15,1-18 32</inkml:trace>
  <inkml:trace contextRef="#ctx0" brushRef="#br0" timeOffset="212135.7">29386 7285 0,'18'35'250,"-18"0"-234,0 1-16,18-19 16,-1 19-16,1 34 31,-18-35-31,18-17 31,-18 0-15,17 17-1,-17-17 1,18-1 0,-18 1 15,0 0 16,0-36 62,0 0-93,-18-17-1,1 17-15,17 1 16,-18-36 0,0 0-1,1 18 1,17 17 0,0 0-1,0 1-15,0-1 16,0 0-1,0-17 17,0 17-32,0 1 31,17-1 0,19 1-15,-19-1-1,36 0 1,-18 18 0,1 0-1,17 0 1,-36 0 0,19 0-1,-19 0 1,18 36-1,1-19 1,-19 1 0,1-18-1,0 17 17,-1 19-17,-17-1 1,0-17 15,0 17-31,0-17 31,0 17-15,-17-17 0,-1 17-1,-35-18 1,35 1-1,-17 17 1,18-17 0,-1-18 15,0 18-31,1-1 31,-1 1-15,0-18-1,1 18 1,17-1 0,-18-17-1,18 18 1,-18-18 0,18-18 30</inkml:trace>
  <inkml:trace contextRef="#ctx0" brushRef="#br0" timeOffset="213602.69">30357 6720 0,'0'71'188,"17"52"-173,18 1-15,18 17 16,-17 35-16,52 142 16,-53-195-1,-17 71 1,-1-88 0,36 0-1,-53-53 1,0-35-1,0-1 1,0 1 15,0-36 1,-17-35-17,-1 18 1</inkml:trace>
  <inkml:trace contextRef="#ctx0" brushRef="#br0" timeOffset="-214186.9">30992 6773 0,'0'18'234,"-36"0"-218,36 17-16,-35 0 0,17 0 15,1 18 1,-1 0-1,0 0 1,18 0 0,0-18-1,0 18 17,0-17-17,0 34 1,18-52-1,17-1 1,-35 1 0,18 0-1,17-1 1,18-17 0,0 0-1,53 0 1,-18-17-1,-70-1-15,35 18 16,-18 0 0,0-18-1,-17 18 17,-1-17-17,1 17 1,0 0-1</inkml:trace>
  <inkml:trace contextRef="#ctx0" brushRef="#br0" timeOffset="-212486.8">30939 7320 0,'17'0'250,"1"0"-235,-18-18-15,18 18 16,17-17 0,-18-1-1,-17 1-15,36 17 16,-19-18-1,19-17 1,17-1 0,-18 19-1,0-1 1,-17 0 0,35 1-1,-36-1 16,1 1-15,0 17 0,-1 0-1,1 0 32</inkml:trace>
  <inkml:trace contextRef="#ctx0" brushRef="#br0" timeOffset="-208628.85">24412 10336 0,'18'18'234,"-18"35"-218,17 0-16,19 0 15,17 88 1,-18-71-1,-17 1 1,-18-53 0,17 17-1,1-17 1,-18-1 0,0 1-16,18-1 15,-1 1 1,1 17-1,-1-35 1,-17 36 15,0-19-15,36-17 0,-36 18 15,-18-18 31,18-53-46,-53 18-16,36-1 16,-19 1-16,-34-88 15,17 52 1,53 36-16,-36 0 15,1-18 1,35 35 0,0 0-1,-17 1 17,17-1-17,0 0 1,0 1-1,0-1 17,17 1-17,1-1 1,17 0 0,36-35-1,-1 36 1,-17-19-1,18 36 1,-54-35 0,19 35 15,-19 0-31,1 0 31,0 18-15,-1-18-1,-17 17-15,0 1 16,0 0 0,0 35-1,0 0 1,-17 52 0,-19 1-1,-17 18 1,36-71-1,-1-36 1,0 19 0,1-19-1,17 1 17,-18-1-17,18 1 1,-17-18 15,-1 18-15,18-36 77,0 0-77,0 1-16,18 17 16,-18-18-1,17 18 1,-17-17 0,35-1-1,-35 0-15,18 18 16,35 0-1,-18-17 1,1 17 0,16 0-1,-16 0 1,-1 0 0,0 0-16,-17 0 15,17 0 1,0 0-1,1 0 1,-19 0 0,19 0-1,-36 17 32,17-17-31,-17 36-1,0-19 1,0 1 0,0-1 15,0 1-31,0 0 16,0-1-1,0 1 16,-17-18-31,17 18 16,0-1 0,-36 1 15,36 0-15,0-1-1,-17 1 1,-1-1-1,0 1 1,1-18 0,-1 18-1,1-18 1,-1 0 0,0 0-1,1 0 1,-1 0-1,0 0 1,-17 0 0,17 0-1,-17 0 17,18 0-17,-1 0 1,0 0-1,1 0 17,17-18 30,0 0-46</inkml:trace>
  <inkml:trace contextRef="#ctx0" brushRef="#br0" timeOffset="-206055.07">25753 10248 0,'0'-17'234,"70"-19"-234,1 1 16,-1-18-16,142-53 16,-36 18 15,-123 70-15,-17 1-1,-36-1 1,35 18-1,-17 0 1,-18 18 62,-18-18-47,0 0-31,-17 17 16,17-17-16,-70 0 16,18 0 15,-1-17-15,53 17-1,-17-18 1,0 0-1,17 18 1,1 0 15,-1 0-15,18-17 62,18 17-62,-1 0 15,19 17-31,-19-17 16,1 0-1,17 18-15,0 0 16,1-1-1,-1-17 1,-17 18 0,17 0-1,-18-18 17,19 0-17,-19 0 16,1 17 1,-18 1 15,0 17-32,-18-17 1,18 0-1,-17 34 1,-36 54 0,0 35-1,18-52 1,17-54 0,18-18-1,-18 19 1,18-19-1</inkml:trace>
  <inkml:trace contextRef="#ctx0" brushRef="#br0" timeOffset="-203361.07">26723 9366 0,'0'18'203,"0"0"-188,18 34-15,-18-16 16,35 34 0,18 18-1,-36-17 1,1-18-1,17-18-15,-35 0 16,36 1 0,-19 17-1,1-53 1,17 53 0,-35-36-1,18 19 16,-18-19-15,0 1 0,17-1-1,-17 1 17,0-36 30,0 1-62,0-18 16,0 17-1,-17 0 1,17 1-16,0-1 16,-18 0-1,18-17 1,0 17-1,0-17 1,0 17 0,0-17 15,18 35-15,-18-17-1,35-1 1,-17 0-1,17 1 1,0-1 0,-17 18-1,0 0 1,-1 0 0,1 0-1,-1 0 1,1 0-1,0 0 1,-1 0 0,-17 18 31,18-1-32,-18 1 1,0 0-1,0 17 1,0-18 0,0 19-16,0-19 15,-18 19 1,1-1 0,-1-17-1,0-1 1,1 1-1,-1 17 1,1-35 0,-19 35 15,36-17-15,-17-18-1,-1 18 1,0-1-1,1 19 1,-1-36 0,0 35-1,-17 0 1,17-35 0,-17 35-1,35-17 1,-17-18-1</inkml:trace>
  <inkml:trace contextRef="#ctx0" brushRef="#br0" timeOffset="-200559.47">27587 9243 0,'0'35'235,"0"-17"-220,35-1-15,-35 36 16,36 0-16,34 124 15,-52-125 1,0-16 0,-18-19-1,0 1-15,17 0 32,-17-1-17,0 1 1,0-36 62,0 1-78,0-1 16,0 0-1,-17 1-15,-1-36 16,-17 0-1,-1 0 1,1-18 0,35 36 15,0 18-31,-18-1 16,18-17-1,-17-1 1,17 19-1,0-1 1,0-17 0,0 17-1,0 0 1,17 1 0,1-1-1,0 18 1,-1-17-1,1-1 1,17 18 0,36 0 15,-18 0-15,0 0-1,-36 0 1,1 18-1,0-18 1,-18 17 0,0 36-1,0-35 1,-18 35 0,0 0-1,-35-18 1,36 0-1,-1 0 1,1-17 0,17 17 15,-18-35-15,18 18-1,18-36 63,-18 1-62,17 17-16,1 0 16,-1-18-1,36-17 1,-17 35-1,-1-18 1,0 18 0,0 0 15,-17-17-15,17 17-1,-17 0-15,0 0 31,-1 0-15,-17 17 15,0 1 1,0-1-17,0 1-15,-17-18 16,17 35-1,-18 1 1,0-19 0,1-17-16,17 36 15,-36-1 17,19-18-17,-1-17 1,1 36-1,-1-19 1,0 1 0,1 0-1,-19-1 1,19 1 0,-19-18-1,19 18 1,-1-18 15,1 0-31,17-18 47,0 0-31</inkml:trace>
  <inkml:trace contextRef="#ctx0" brushRef="#br0" timeOffset="-198579.6">28610 8925 0,'-17'0'203,"-1"0"-187,0 0-16,1 0 15,17 36 1,-18-36-16,-17 17 16,17-17-1,1 35 1,17-17-1,-18 0 1,18 17 0,-18 0-1,18-17 17,-17 0-17,-1 52 1,18-52-1,-18 17 1,18 18 0,0-35-1,0-1 1,36 1 31,-36 0-47,17-18 15,1 0-15,0 0 16,34 0 0,1 0 15,-17 0-15,17 0-1,17 0 1,1 0-1,-36 0-15,35-18 16,-17 0 0,0 18-1,-17-17 1,-1 17 0,-17 0 15,-1 0-31</inkml:trace>
  <inkml:trace contextRef="#ctx0" brushRef="#br0" timeOffset="-196977.07">28875 8431 0,'53'106'188,"17"18"-173,1-18-15,-18-18 16,35 18-1,-53-18 1,-17-71 0,-18 19-1,18-19 1,-1 1 0,1-18 15,-18 18-31,0-1 15,0 1 1,17-1 0,1 1 15,-18 0-15,0-36 30,0 0-30</inkml:trace>
  <inkml:trace contextRef="#ctx0" brushRef="#br0" timeOffset="-195092.72">29722 8167 0,'-18'0'313,"0"0"-297,18 17-1,0 1 1,-17-18-16,17 18 15,-18-18-15,18 17 16,-18 19 0,1 17-1,-36 17 17,53-35-32,-18 1 15,0-1 1,1 0-1,17-17 1,0-1 0,17 1-1,1 0 1,35-1 0,-18 1-1,-17 35 1,17-35-1,1-1 1,-19 1-16,18 0 16,-17-1 15,17 18-15,-17-17-1,0 17 1,-1-17 15,1-18-15,-18 18-1,0-1 17</inkml:trace>
  <inkml:trace contextRef="#ctx0" brushRef="#br0" timeOffset="-193732.78">29475 8890 0,'70'-53'218,"89"-17"-218,-36 34 0,-70-17 16,35 36 0,-70 17-1,0-18 1,-1 18 0,1 0-1,0 0 1,-1 0 31,1 0-32,0 0 17</inkml:trace>
  <inkml:trace contextRef="#ctx0" brushRef="#br0" timeOffset="-191494.61">25259 11712 0,'-18'18'329,"1"-18"-329,-1 17 15,0-17 16,1 18-15,-1-18-16,0 18 16,18 17 15,-17-35-15,17 18-1,0-1 16,0 1-15,0 0 0,0-1-1,0 19-15,0-19 16,0 1 0,0-1-1,0 1 1,0 0-1,0-1 17,0 19-17,17-19 1,1 1 15,0 0-15,-1-18-1,19 17 1,-1 1 0,0-1-1,-17-17 1,35 18 0,-36-18-1,1 0 1,0 0-1,17 0 1,0 0 15,-17-18-15,-1 18-16,19 0 31,-19 0-15</inkml:trace>
  <inkml:trace contextRef="#ctx0" brushRef="#br0" timeOffset="-189351.42">25859 11836 0,'35'0'203,"141"-71"-203,71 1 15,-123 17-15,-1 17 16,-105 36 0,17 0-1,-17 0 32,-1 0-16,-17-17 16,0-1-15,-17 18-32,-36-53 15,-35 36 1,88-1-16,-53 0 15,35 18 1,-35-17 15,35 17-31,1 0 32,-1 0-17,1 0 16,34 0 48,1 0-64,-1 0-15,19 0 16,-19 17-16,89 1 15,-70 0 1,-19-18 0,18 17 15,-17 1-15,0-18-1,17 17 1,-35 1 15,18-18-15,-18 18-1,0-1 32,0 1-47,0 0 16,-36-1-1,36 1 1,-17 0 0,17-1-16,-36 1 31,36-1-31,0 1 31,-17 0-15,17 17-1,0-17 17,0-1-17,0 1 17,0-36 30</inkml:trace>
  <inkml:trace contextRef="#ctx0" brushRef="#br0" timeOffset="-186595.35">27428 11060 0,'-35'0'204,"18"0"-189,-1 0-15,0 0 16,1 0-16,-1 17 15,0 1 1,1-1 0,-1 1 15,0 0-15,18-1-1,0 1 1,0 17-1,0 1 1,0 17 0,0-1-1,0-34 1,0 0-16,0 17 16,18-17-1,0 17 1,-1-35-1,1 0 1,17 0 0,-17 0 15,0 0-15,17-18 15,-35 1-16,0-1 1,17 18 0,-17-18-1,0 1-15,0-1 16,0 0 0,0-52-1,36 17 1,-36-88-1,17 106 1,1-1 0,-18 19 15,0-1-15,0 0-1,0 36 79,0 0-78,0-1-1,0 1-15,0 0 16,0-1-16,35 89 15,36 106 1,-36-36 0,-17-35-1,-1-88 1,-17 35 0,18-17-1,0-18 1,-18 0-1,17 35 1,1-35 0,-18-18-1,0 18 1,0-35 0,0 17-1,0-17 1,0 17-1,-18-35 1,-17 17 15,17-17-15,-17 0 0,-18-17-1,36 17 1,-1-18-1,18 1 1,-18-36 0,18 35-1,0-17 1,0 17-16,0-17 16,0 17-1,0-17 1,0-36-1,0 54 1,0-36 15,0-18-15,194-423 0,406-511-1,-406 723 1,-176 264-1,-36 18 64,0 0-79,1 18 15,17-1 1,-18-17-16,18 18 15,-17-18-15,-1 35 16</inkml:trace>
  <inkml:trace contextRef="#ctx0" brushRef="#br0" timeOffset="-184044.46">30145 4851 0,'53'0'203,"123"0"-203,1 0 0,-1 0 16,-35 17-16,35 1 15,-87 0 1,-72 17-16,36-35 31,0 53-31,35 17 32,-35-17-17,-35 0 1,-1 18-1,1-18 1,-18 35 0,0 18-1,-18 70 1,18-105 0,0-36-1,0-17 1,0 17-1,0-18 1,0 1 0,71 35 15,-18-18-15,0 1-1,70 16 1,-17-16-1,159 87 1,-89-52 0,18 17-1,-106-53 1,-35-35 0,0 18-1,-35 0 1,-1-18-1,1 17 1,-18 1 31,0-1-31,-18 54-1,-158 141 1,-88 229-1,211-283 1,-18 1 0,71-106-16,0 35 15,0 53 1,53 230 0,18-36-1,70 194 1,-53-300-1,-71-123 1,19-35 0,-19-36-1,72 89 17,69 70-17,142 141 1,-212-247-1,-52-18 1,-36-52 0,17 0-1,-17 17 1,-35 53 0,-1253 618-1,495-547 1,-513-301-1,795-52 1,123 0 0,-53-141 15,264-441-15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23:45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3563 8943 0,'0'18'313,"0"-1"-298,0 1-15,0-1 16,0 1-16,0 0 16,18 17-1,17 18 1,0 0 0,-17-18-1,0 0 1,-1-17-1,-17 17 1,18-17 0,-18 0 15,17-18-15,1 0-1,0 0 32,-1 0-16,-17-18 1,18-17-17,0 17 1,-18-17-1,17 17 1,-17 0-16,0-17 16,18 18-1,-18-19 17,0 19-17,0-1 1,0 0 15,18 18 16,-1 0-31,1 0-1,-1 0-15,1 0 16,88 0-1,-53 0 1,35 0 0,-70 0-1,17 0 17,0 0-17,-17 0 1,0 0 15,-18-17 16,0-1-47,-18-35 16,0 0-1,-35-35 1,36 53-1,-1 0 17,18 17-32,-18 0 15,18 1 17,-17 17-17</inkml:trace>
  <inkml:trace contextRef="#ctx0" brushRef="#br0" timeOffset="1348.28">4674 8696 0,'0'-18'297,"18"18"-281,0-17-16,-1 17 15,18-36 1,-17 36 0,17-35-1,-17 17 17,17 1-17,-17 17 1</inkml:trace>
  <inkml:trace contextRef="#ctx0" brushRef="#br0" timeOffset="2640.06">4798 8872 0,'17'-17'219,"19"-1"-203,-19 0-16,19 1 0,-1-18 15,-17 35 1,-1-18 0,1 18-1,-1 0 17,1-18-17,-18 1 1,18-1-1,-18 0 32,17 18-47,1 0 16</inkml:trace>
  <inkml:trace contextRef="#ctx0" brushRef="#br0" timeOffset="5667.26">5574 8096 0,'-18'0'281,"1"-17"-281,-1 17 16,0 0 0,18-18-1,-17 0-15,-1 18 32,0 0-1,1 0 0,-1 0 16,0 0-16,18 18-31,-17-18 31,17 18-31,-18-18 32,18 17-32,-35 1 15,35 0 17,-18-1-17,18 1 1,0-1-1,0 1 1,0 17 0,0 1-1,18 34 1,-18-52 0,0-1-1,18 19 1,-1-19-1,1 19 1,-1-19 0,1-17-1,0 0 17,-1 0-17,19 0 1,-1 0-1,0 0 1,-17 0 0,17-17-1,-17 17 1,-1-18 0,1 0-1,-18 1 1,18-1-1,-18 0 1,0 1 0,0-18-16,0-1 15,0-34 17,0 34-17,0 19 1,-18-36-1,18 35 17,-18 1-17,18-1 1,0 0 15,-17 18-15,17-17 15,0 34 94,0 1-109,0 0-1,0-1 1,0 1 0,17 17-1,-17-17 1,18-18-1,0 35 1,-1-35 15,1 18-31,0-18 32,-1 17-17,1-17 16,0 0 1,-1 0-1,1 0 16,-1 0 0,1 0 15,0 0-15</inkml:trace>
  <inkml:trace contextRef="#ctx0" brushRef="#br0" timeOffset="7641.91">6209 7585 0,'-18'0'266,"-17"0"-251,17 0 1,1 0-16,-1 0 16,18 17-16,-35-17 15,17 0 17,0 0-32,18 18 15,-17-18 1,-1 35-1,1-35 1,17 36 0,0-19-1,0 1 1,0-1 0,0 19 15,0-19-16,17-17 17,-17 18-32,0 0 31,18-1-15,-18 1-1,17 35 1,1-36-1,0 19 1,-1-19 0,1 1-1,-18 0 1,18-18 0,-1 0-1,1 0 1,17 0-1,-35-18 1,18 0 0,0 18-1,-1-17 1,1-1 15,-1 18-15,-17-18-1,18 18 1,-18-17 0,18 17 15,-18-18 0,0 1-31</inkml:trace>
  <inkml:trace contextRef="#ctx0" brushRef="#br0" timeOffset="10060.45">6279 7073 0,'36'18'219,"-36"17"-204,35 0-15,-17-17 16,-18 17-16,53 18 16,-36-18-1,18 18 1,-17-35 0,0 0-1,-1 17 1,19 18-1,-19-18 1,36 36 0,-53-36-1,18-17 1,-1 17 0,1-17-1,-18-1 1,0 1-1,18-18 1,-18 35 0,17-35 15,-17-18 0,-17 1-15,17-1-1,-36-17 1,36 17-16,-17 1 16,17-19-1,-35 19 1,35-1 0,0 0-1,0 1 1,0-1-1,0 1 17,0-1-17,17 0 17,1 18 14,-1 0-14,1 0-1,0 0-31,-1 0 31,1 0-15,0 0-1,-1 0-15,1 0 32,0 0-32,-18 18 31,17 0-15,1-18-1,-18 17 1,0 1-1,0-1 17,0 1-17,0 17 1,-18-35 0,18 18-1,-17 0 1,-1-1-1,0 1 1,1 0 0,-1-1 15,0-17 16,18 18-32,-17-18 17,-1 0-32</inkml:trace>
  <inkml:trace contextRef="#ctx0" brushRef="#br0" timeOffset="12244.07">3193 5186 0,'-18'0'203,"-17"17"-188,17 1-15,0-18 0,-34 35 32,-19 18-17,18-17 1,-18 69-1,19 1 1,52-35 0,0 35-1,0-53 1,0 17 0,17-35-1,18-17 1,-35 0-16,18 17 15,0-17 1,17 17 0,-17 0-1,17-17 17,-17 17-17,17 0 1,-17 1-1,17 34 1,-18 71 0,-17 18-1,-70 106 1,17-177 0,-35 18-1,52-71 1,19-17-1,-1-1 1,1 1 0,-1-1-1,18 1 32,0 0-31,35 17-1,36 0 1,17 36 0,106 88-1,-123-54 1,70 1 0,-18 18-1,-70-54 1,18-17-1,-54-35 1,1-1 0,0 1-1,-18 0 17,0-36-17</inkml:trace>
  <inkml:trace contextRef="#ctx0" brushRef="#br0" timeOffset="14784.57">12665 5574 0,'0'-18'250,"-18"1"-250,0 17 16,18-18-16,-17 18 15,-18-18 1,17 18-1,0 0 17,1 0-17,-1 0 1,0 0 0,1 18-1,-1 0 1,0-1-1,1-17 1,17 36 0,-18-36-1,0 35 1,18-18 0,-17 19-1,17-19 1,0 1-1,0 0-15,0-1 16,0 19 0,0-19-1,0 1 17,17-18-17,1 17 1,0-17 15,17 0-15,-17 0-16,-1 0 15,1 0 1,17 0 0,1 0-1,-1 0 1,-18 0-1,19 0 1,-19 0 0,1 0-1,17 0 17,-17 0-17,-18 18 1,0 17 15,0-17-15,0 0-1,0-1 1,0 1 0,0 0-1,-18-18-15,18 17 16,-17-17-1,-1 35 1,0-17 0,1-18 15,-1 0-15,0 18-1,-17-18 1,0 0-1,17 0 1,1 0 15,-1 0-15,0 0 0,1 0 15</inkml:trace>
  <inkml:trace contextRef="#ctx0" brushRef="#br0" timeOffset="16839.02">12577 6385 0,'-89'124'266,"-17"-18"-266,36-18 15,-1-18-15,18 36 16,-17 35 0,17-70-1,18-1 1,17-52-1,18 0 1,-35-1 0,35 1-1,-18-18 17,18-18 61,-17 18-77,17-35-16</inkml:trace>
  <inkml:trace contextRef="#ctx0" brushRef="#br0" timeOffset="19136.37">11871 7567 0,'-35'0'187,"17"0"-171,-17 0-16,-1 0 16,1 0-16,-88 0 31,87 0-15,1 0-1,-18 18 1,36-1-1,-1 1 1,0-18-16,18 18 16,-17-1-1,17 1 1,0 17 0,0 0-1,0-17 1,0 17-1,0-17 17,0 0-17,17-18 17,19 17-17,-19-17 1,19 0-1,-1 0 1,18-17 0,-36 17-1,19-18 1,-1 18 0,-17 0-1,-1-18 1,1 18-1,-18-35 1,17 17 0,1-34-1,35-72 17,-53 89-17,18 0 1,-18-1-1,17 19 1,-17-1 15,0 36 94,0-1-93,0 1-32,0 0 15,0-1 16,18 1-15,-18-1 0,0 1-16,0 0 15,35-1 1,-35 19 0,0-19-1,18 1 1,-18 17-1,18-17 17,-18-1-32,17-17 31,-17 18-15,35-18-1,-17 0 1,0 0-1,-1 0 1,1 0 0,0 0-1,-18-18 17,0 1-17</inkml:trace>
  <inkml:trace contextRef="#ctx0" brushRef="#br0" timeOffset="20879.43">12912 6332 0,'0'36'281,"0"-19"-281,17 36 16,-17-18-16,18 1 15,-18-1 1,0-17 0,18 17-1,-1 18 1,-17 17 0,0-34-1,18-19 1,-18 19-16,0-19 15,0 1 1,17 17 0,1-17-1,-18-1 17,0 1-17,0 0 1,0-1 15,0 1 0,0-36 32</inkml:trace>
  <inkml:trace contextRef="#ctx0" brushRef="#br0" timeOffset="23415">13212 7302 0,'0'18'250,"0"0"-250,0 17 31,0-17 0,0-1-31,0 19 16,0 34 0,-18 1-1,18 52 1,-18-88 0,18 1-1,0-1 1,0-17-1,0-1 1,0 1 0,0-36 77,0 1-93,0-19 16,0 1 0,0-18-1,0 18 1,0-53 0,-17 17-1,17-17 1,0 0-1,0 52 1,0-16 0,0 34-1,0 0 17,0-17-17,17 35 63,1 0-46,0 0-32,-18 18 0,17-1 15,18 19 1,1-19-1,17 18 1,17 1 0,-35 17 15,18 0-15,-17-18-1,-1 18 1,0-18-1,-17-17 1,-1 17 0,1-35-1,-18 18-15,0 17 32,18-35-17,-18-18 16,0-17-15</inkml:trace>
  <inkml:trace contextRef="#ctx0" brushRef="#br0" timeOffset="24842.23">13212 7602 0,'35'0'219,"18"0"-203,-18-17-16,0-1 0,18 18 31,-18-18-15,-17 18-1,0 0 1,17 0-1,-17 0 17</inkml:trace>
  <inkml:trace contextRef="#ctx0" brushRef="#br0" timeOffset="26314.87">13247 6121 0,'88'0'203,"71"0"-203,-53 17 16,229 54-1,-212-36 1,-17 0 0,-71-35-1,-17 18 17,0 0-17,-1-18 1,-17 17-1,18-17 1</inkml:trace>
  <inkml:trace contextRef="#ctx0" brushRef="#br0" timeOffset="28660.02">14570 6597 0,'17'0'188,"1"53"-172,0-18-16,-1 36 15,54 70 1,-36-71-1,0 19 1,-17-37 0,17 37-1,-17-54 1,-18-17 0,18 17-1,-18-18 1,17 1-1,1 0 1,-18-1 0,0 1-1,-18-18 32,18-18-31,0 1-1,0-1 1,0 0 0,0-17-1,0 18 1,0-1 0,0 0-1,0 1 1,0-1 15,0 0-31,0 1 16,0-1-1,18 0 17,-18 1-17,53-18 1,-18-1-1,36-17 1,-36 36-16,35-19 16,-34 19-1,17 17 1,-18 0 15,-17 17-15,-18 1-1,17-18 1,-17 18 0,0 17-1,0-17 17,0-1-17,0 1 1,0 0-1,0-1 1,0 1 0,0-1-1,0 1 1,0 17 0,-35-17-1,17 35 1,1-35-16,-1-1 15,-17 18 1,17 18 0,-17-35 15,0 17-15,-1-35-1,19 18 1,-1 17-1,0-35 1,1 0 0,-19 18-1,-17-18 1,36 0 0,-1 0-1,-17 0 1,17-35-1</inkml:trace>
  <inkml:trace contextRef="#ctx0" brushRef="#br0" timeOffset="31694.03">5750 8537 0,'36'35'204,"-1"18"-204,-18 0 15,19-17-15,34 69 16,1 1-1,-18-53 1,-18-18-16,-17 18 16,-1-17-1,36 17 17,-35-36-17,0 18 1,-1-17-1,1 17 17,-1-35-17,-17-17 48,-17-1-63,-1-17 0,-17 0 15,-18-18-15,-18-18 16,18 1 0,-17-1-1,52 18 17,1 35-17,-19 1 1,19-18 15,17 17-15,-18 18-1,18-18 1,-18 18 0,18-17-1,-17-19 1,-1 19-1,1-1 1,17-17 15,-18 35-31,0-18 32,18 0-17,0 36 126,0 0-126,0-1 1,0 1-16,0 0 16,0-1-16,0 36 15,0-17 17,0-19-17,0 1-15,0-1 31,18-17-15,-18-17 47,0-1-48,0 1 1,0-1-16,0 0 15,0 1 1,0-19 0,0 19 15,18-1-15,-18 0-1,17 18 16,1 0 1,-1 0-17,1 0 1,0 0 0,17 0-1,-17 0 1,-1 0-1,1 0 17</inkml:trace>
  <inkml:trace contextRef="#ctx0" brushRef="#br0" timeOffset="34059.29">6068 8484 0,'17'0'265,"1"0"-249,0 0 15,-1-17-15,19 17-16,-1-53 16,0 35-16,53-52 15,-17 34 1,-53 19-1,17-19 1,0 36 0,-17-17-1,-1 17 17,1 0-17,0 0 16</inkml:trace>
  <inkml:trace contextRef="#ctx0" brushRef="#br0" timeOffset="36057.69">11359 7232 0,'18'18'235,"0"-1"-235,17 1 0,-35-1 15,18 1 1,-1 0 0,-17-1-1,18-17-15,0 0 16,-18 18 0,17 0-1,18-1 32,-17 1-16,0-18 16,-1 0-16,-17-18 1,18 1-17,53-89 1,246-176 0,-246 211-1,-36 36 1,-17 35-1,-1-35 1,1 35 31,-18 17 15</inkml:trace>
  <inkml:trace contextRef="#ctx0" brushRef="#br0" timeOffset="41608.67">6456 8114 0,'0'18'250,"0"-1"-234,0 1 0,17-18-16,1 0 15,-18 17 1,0 1 0,18 0-1,-1 17 1,1-17-1,0-1 1,-1 19 0,1-19-1,0 1 1,-18-1 0,17 1-1,1 0 16,-18-1-15,17 1 0,-17 0-1,36-1 1,-36 19 0,17-19-1,-17 1 1,18-18-1,-18 17 1,18 1 15,-1-18-15,-34-35 218,-1 35-234,-17-35 16,17-1-16,0 19 16,-34-54-1,16 36 1,1 0-1,17-1 1,1 19 0,-1-19-1,0 36 1,18-17-16,0-1 16,0 0 15,0-17-16,0 18 17,0-1 15,-17 18 156,17 18-188,0 17 1,0-18 15,-18-17-31,18 18 16,0 0-1,0-1 17,0 1-1,0 0 0,0-1 16,0 1-31,0 0 15,0-1 0,0 1 0,0-1-15,0 1 15,18-18-15,-18 18 15,0-36 110,0 0-141,0 1 15,0-1-15,0-17 16,0 17 0,0-35-1,0 18 1,0 17 15,0 1-15,0-1 31,0 1-32,0-1 32,17 18-47,1 0 16,0 0 31,-18 18-32,17-1 17,-17 1-17,18-18 1,0 0-1,-1 0 1,1 0 0,17 17-1,-17-17-15,52 0 32,-17 0-17,-17 0 1,-1 18-1,0-18 1,-17 0 0,17 0-1,-17 0 1</inkml:trace>
  <inkml:trace contextRef="#ctx0" brushRef="#br0" timeOffset="46639.66">13423 7973 0,'0'17'234,"0"1"-234,0 0 16,0-1-1,0 1-15,0 0 16,0 17 0,0-17-1,0 17 1,0-18 0,0 36-1,0 0-15,-70 88 16,17 18-1,-35 35 1,35-70 0,-36 34 15,54-87-15,17-18-1,18-36 1,-17 1-1,-1 0 1,18-1 15,0-34 32,-17-1-63</inkml:trace>
  <inkml:trace contextRef="#ctx0" brushRef="#br0" timeOffset="48745.69">12788 9737 0,'-17'0'250,"-36"0"-250,0-18 0,0 0 15,0 18 1,18-17 0,-1 17-1,19 0 1,-1 0 0,0 0-1,1 0 1,17 17-1,-18-17 17,18 18-32,-18-18 0,18 18 31,0-1-15,-17 19-1,-1-19 16,18 1-15,0 17 0,0-17-1,0-1 1,0 1-16,0 0 16,0-1-1,18 19 1,-18-19-1,17 1 1,-17 17 15,18-35-15,0 35 0,-1-35-1,1 18 1,0 0-1,-1-1 1,1-17 0,17 18-1,1-18 1,-19 0 0,1 0-1,17 0 1,0 0-1,-17 0 17,0 0-1,-1-18-15,-17-17-1,0 17 1</inkml:trace>
  <inkml:trace contextRef="#ctx0" brushRef="#br0" timeOffset="50392.43">13705 8061 0,'36'35'219,"-1"18"-219,18 0 16,-18 18-16,36-1 15,-18 1 1,17-1-1,-35-34-15,18 34 16,18-17 0,17 35 15,-53-52-15,-17-1-1,0-18 1,-1 1-1,1 0 1,0 17 0,17-17-1,-35-1 1,18 1 0,-36-36 15</inkml:trace>
  <inkml:trace contextRef="#ctx0" brushRef="#br0" timeOffset="52559.26">14940 9578 0,'-18'0'218,"1"0"-218,-18 0 0,17 0 16,-35 0 0,18 0-1,-18 0 1,35 0 0,-17 0-1,17 18 1,18-1-1,0 18 1,0-17 0,0 17-1,0-17 17,0 0-17,0-1-15,0 19 16,18 16 15,0-16-15,-1-1-1,18 0 1,-17 1 0,-18-19-16,0 1 15,18-18 1,17 18-1,-17-18 1,35-18 15,-18-17-31,0-36 32,-17-17-17,17 53 1,-17-36-1,-18 36 1,0-1 0,0 1-1,-18-35 1,-17-54 0,17 18-1,0-35 1,18 106-1,-17 0 1,17 17 0,0 0-1,0 1 17,0 34 14,0 1-30,0 17 0,0 36-1,35 17 1,53 124 0,36 35-1,-71-124 1,-18-52-1,-17-18-15,-1-18 16,19 0 0,-36-17-1,0-1 1,17 1 0,18 0-1,-17-1 1,17-17-1,1 0 1,17-53 0</inkml:trace>
  <inkml:trace contextRef="#ctx0" brushRef="#br0" timeOffset="55843.32">12929 10724 0,'0'18'250,"0"0"-235,0 17-15,0 18 0,0-18 16,36 0-16,-19 36 15,1 0 1,-1-1 15,-17-35-15,18-17 0,-18 17-1,0-17 16,0-36-15,0 1 0,0-36-1,-70-194 1,34 70 0,19 54-1,17-18 1,-18 106-1,18-1 1,-18 19 0,18-1 15,0 0 0,0 1-15,-17 17 62,17 17-78,-18-17 16,18 18-1,0 17 1,-18-17-1,18 52 1,-17-17 0,17-17-1,0-1-15,0 0 32,0 1-17,-18-19 1,18 1-1,0-36 64,0 1-64,0-1 1,0 0-16,0 1 15,18 17 1,-18-18 0,17 0-1,-17 1 1,18-1 0,-18 0 15,18 1-16,-18-1 1,17 18 0,1-18-1,-18 1 1,18 17 31,-1 0-32,1 0 32,0 0-47,-1 0 32,-17 17-17,18-17-15,-1 18 16,19-18-1,-19 35 1,19-35 0,-1 0-1</inkml:trace>
  <inkml:trace contextRef="#ctx0" brushRef="#br0" timeOffset="58576.46">6950 7832 0,'17'17'203,"36"1"-187,0 35-16,-18-18 15,54 53 1,-36-52-1,-36 17 1,1-36 0,-1-17-1,-17 18-15,18-18 16,-18-18 46,0 1-46,-18 17-16,1-18 16,-18-35 15,17 35-15,-17-35-1,-1 18 1,1 17-1,17 1 1,1 17 0,17-18-16,-35 18 15,17-17 1,0 17 0,18-36-1,-17 19 1,-1-1-1,0 18 1,18-18 0,-17 1-1,-1 17 32,18 17-16,0 1 1,0 0-17,0-1 1,0 1 0,0 17-1,0-17 1,0-1-1,0-34 64,0-1-64,0 1 1,0-1-1,0 0-15,0 1 16,0-1 0,0 0 15,18 1-31,-1-1 47,1 18-32,-18-18-15,18 18 32,-1 0-1,1 0-15,0 0-16,17 18 15,18 0 1,35-1-1,-70-17 1,17 0 0,-18 0-1</inkml:trace>
  <inkml:trace contextRef="#ctx0" brushRef="#br0" timeOffset="61375.94">15240 10495 0,'0'18'219,"18"-1"-219,-18 1 0,17 17 15,19 18 1,-19 0 0,-17-35-16,35 17 15,-35 0 1,18 1-1,-18-1 1,18 0 0,-1-35 15,-17 35-15,0-17-1,18 0 1,-18-1-1,0 1 1,0 0 15,0-36 32,0-17-48,0-36-15,-53-35 0,-123-176 16,35 70 0,105 160-1,36 16 1,-35 19 0,17-1 15,18 36 47,0-1-62,0 1-1,0 0 1,0-1-1,0 1 1,0-1 0,0 1-16,0 0 15,0 35 17,0 0-17,0-36 1,0 18-1,0-17 1,0 0 0,0-1-1,0-34 32,0-1-31,-17 0-1,17 1-15,0-1 16,0 1 0,0-1-1,0 0 17,0 1-17,0-1 1,17 0 15,-17 1-15,18 17-1,17 0 1,-17-18 0,0 18 15,-1 0-16,1 0-15,0 0 16,-1 0 0,18 18 15,-17-1-15,0-17-1,-1 18 1,1-18-1,0 0 1,-1 0 0,1 0-1,0 0 1,-18-35 15</inkml:trace>
  <inkml:trace contextRef="#ctx0" brushRef="#br0" timeOffset="63971.85">15346 9490 0,'17'0'297,"1"-18"-297,0 18 0,-1-18 16,1 1-16,53-18 15,-1-1 17,-35 1-17,-17 17 1,0 18-16,-1-17 15,1-1 1,0 0 0,-1 1-1,1-19 1,0 19 0,-1-18-1,1-1 1,-18 19-1,0-19 1,0 1 0,0-18 15,-18 18-15,18 0-1,-17-1 1,-1 1-1,0 17 1,1-17 0,17 18-1,-18-1 1,0-35 0,1 18-1,-19-18 1,1 0-1,35 18 1,-18-1 0,-34-17-1,34 0 17,-35-17-17,18 35 1,-1-18-1,1 0 1,0 18 0,17-1-1,-35 1 1,0 0 0,36 17-1,-36-17 1,18 17-1,-1-17 1,1 0 0,-18 17-1,0-17 17,18 17-17,-36-35 1,36 18-1,-35 0 1,-1-1 0,18 1-1,0 0 1,-17-1 0,-36 1-1,70 0 1,-69 0-1,69 17 1,-17 18 0,1-18-1,16 18 17,1 0-17,0 0 1,17 0-1,-17 0 1,17 0 0,-17 0-1,17 0 1,1 0 0,-1 0-1,0 0 1</inkml:trace>
  <inkml:trace contextRef="#ctx0" brushRef="#br0" timeOffset="65925.96">13794 7161 0,'0'18'266,"0"0"-251,0-1 17,0 1-32,0 0 31,0-1-16,0 18 1,0 1 0,0-19-1,0 19 1,0-19 0,0 1-1,0 0 1,0-1-1,0 1 1,0 0 15,0-1-15,0 1 46,0-1 17,0 1-48,17 0 0,1-18-31,-18 17 16,18-17-16,-18 18 0,52 17 15,1 1 17,-17-1-17,-19-18 1,19 19-1,-19-19 1,18 1 0,-35 0-1,18-1 1,0-17 0,-18 18-1,17-18 1,-34-35 15</inkml:trace>
  <inkml:trace contextRef="#ctx0" brushRef="#br0" timeOffset="82192.73">4904 6544 0,'-18'-18'203,"-17"18"-188,-1-17 1,-34-1 0,-18 0-1,35 1 1,0-1 0,18 18-1,-1 0 1,-17 0-1,36 0 1,-19 0 0,1 0-1,0 0 17,17 0-17,1 18-15,-1-18 16,0 0-1,1 17 1,-1-17 0,18 18-1,-18 0 1,18-1 0,-35 36-1,0 0 1,35 0-1,-18-18 1,18 1 0,0-19 15,0 19-15,0 34-1,35 1 1,-17-18-1,17 17 1,-17-35 0,35 18-1,-35-35 1,-1 17 0,19-17-1,-19 0 1,54-1-1,-36-17 1,53 0 0,-17-17-1,-1 17 17,-17-36-17,-18 36 1,1-17-1,-19-1 1,19 18 0,-19-18 15,-17 1-15,18 17-1,-18-18 1,0 0-1,0 1 1,0-1 0,0-17-1,0-18 17,-18 35-17,1-17 1,-1 17-1,0-34 1,1 52 0,-1-36-1,0 1 1,1 35 0,17-35-1,-18 17 1,1 18-1,-1 0 32</inkml:trace>
  <inkml:trace contextRef="#ctx0" brushRef="#br0" timeOffset="84142.93">5627 6632 0,'-18'0'203,"18"-17"-203,-35-1 15,17 18-15,1-18 16,-89 1 0,53 17-1,18 0 1,-1 0 0,19 0-1,-1 17 1,0-17-1,1 18 1,-19 0 0,19 17-1,-1-18 17,1 1-17,17 0-15,-18-1 16,0 36 15,18-35-15,-17 17-1,17 1 1,0-1 0,0-18-16,0 54 15,0 0 1,0-19-1,0-16 1,0 17 15,35-18-15,0 0 0,18 18-1,0-35 1,35 17-1,-35 0 1,35-35 0,-52 0-1,34 0 1,-17-35 0,18 0-1,34-71 1,142-353 15,-176 283-31,-53 105 16,-18 1 15,0 17-15,-36 0-1,-17 35 1,0 1-1,-35-1 1,53 0 0,0 18-1,-1 0 1,19 0 0,-1 18 15</inkml:trace>
  <inkml:trace contextRef="#ctx0" brushRef="#br0" timeOffset="85943.23">9437 10707 0</inkml:trace>
  <inkml:trace contextRef="#ctx0" brushRef="#br0" timeOffset="86154.54">9437 10707 0</inkml:trace>
  <inkml:trace contextRef="#ctx0" brushRef="#br0" timeOffset="87792.31">9437 10707 0,'-18'0'266,"1"-18"-266,-19 18 15,1 0 1,17 0-16,1 0 15,-36 0 1,35 0 0,-17 0 15,17 0-15,18 18-1,-35-18 1,35 17-1,-18 1 1,18 0 0,-17 17-1,17-17 17,0-1-17,0 1 1,0 0-1,0-1 1,0 1 0,17-1-1,1-17 17,0 18-17,-1-18 1,18 0-1,-17 0 1,0 0 0,17 0-1,0 0 1,-17 0 0,0 0-1,-1 0 1,19 0-1,-19 0 17,-17 18 15,0-1-1,0 1-46,0 0 32,0-1-17,0 1-15,0 0 16,0-1 0,-17 36-1,-36 0 1,0 0-1,17-35-15,-17 35 16,-17-36 0,35 1-1,17-18 17,-17 17-17,17-17 16,0 0-15</inkml:trace>
  <inkml:trace contextRef="#ctx0" brushRef="#br0" timeOffset="89209.67">9049 11642 0,'-36'53'219,"-52"52"-203,0 1-16,35-18 15,-17 1-15,-1 52 16,0-71 0,54-34-1,-1-19-15,18 1 16,-17-1 0,17 1-1,-18-18 1,18 35-1,0-52 32</inkml:trace>
  <inkml:trace contextRef="#ctx0" brushRef="#br0" timeOffset="91518.09">8326 12788 0,'-18'0'234,"-17"0"-234,-1 0 16,1-17-16,0-1 15,-18 18 1,0 0-1,18 0 1,-1 0 0,36 18-1,-17-18 1,-1 0 0,0 35-1,1 0 1,-1 0-1,18 18 1,0-35 0,0 0-1,0-1 1,0 1 15,0-1-15,18 1-1,17 0 1,0-1 0,36-17-1,-36 0 1,18 0 0,-35 0-1,17 0 1,-17-17-1,-18-1 1,17 18 0,1-18 15,-18 1-15,18-1-1,-18-17 1,0 17-1,0-17 1,0 17 0,0 1-16,0-1 31,0 0-15,0 1 15,17 34 188,1 1-204,0 0 1,-1-1-1,1-17 1,-1 0 0,1 0-1,17 0-15,-17 0 16,17-17 0,-17-1 15,0 18-16</inkml:trace>
  <inkml:trace contextRef="#ctx0" brushRef="#br0" timeOffset="92959.37">9349 11483 0,'17'53'219,"1"35"-219,-18-35 16,18-35-16,-1 17 15,-17 35 1,0-34 0,18-1-1,-18-17-15,17 35 16,1 17-1,17 18 1,-35-52 0,18-1-1,-18 0 1,0-17 0,0-1-1,0 19 1,0-19 15,0-34 0</inkml:trace>
  <inkml:trace contextRef="#ctx0" brushRef="#br0" timeOffset="94822.17">9596 12612 0,'0'17'187,"0"54"-187,0 17 16,-18 0-16,18-35 16,0 0-16,-18 0 15,1 0 1,17-18 0,0-17-1,0 17 1,0-52 78,0-1-94,0 0 15,0 1 1,0-1-1,0-35 1,0 18-16,53-194 16,70-142-1,-17 159 1,-106 177 0,17 18-1,-17-1 16,18 18 63,-18 18-78,0-1-16,18 1 15,-1-1 1,1 19 0,70 87-1,-35-35 1,71 106 0,-71-123-1,-36-18 1,-17-35-16,0-1 15,18 1 1,-1 17 0,-17-17 15,18-1-15,-18 1-1,0 0 1,0-1 15</inkml:trace>
  <inkml:trace contextRef="#ctx0" brushRef="#br0" timeOffset="96575.17">9648 12771 0,'36'0'188,"17"-18"-173,0 0-15,-36 18 16,18 0-1,-17 0 1,0 0 0,-1 0 15,1 0 16,-18-17 15,0-1-46,18 18 15,-18-18-31,17 18 16,1-35-16,0 35 15,17-35 1,0 17 0,0 1-16,1 17 15,-1 0 17,-17 0-17,-1 0 1,1 0-16,0 0 31,17 0-15,-18 0 15,1 0-15,0 0-1,-1 0 1,1 0-1</inkml:trace>
  <inkml:trace contextRef="#ctx0" brushRef="#br0" timeOffset="97942.9">9772 11624 0,'53'0'234,"88"0"-234,53 0 0,-18 0 16,107 0-1,-125 0 1,-87 0 0,-18 0-1,-36 0 1,36 0 0,-35 0-1,0 0 16,-18-18 1</inkml:trace>
  <inkml:trace contextRef="#ctx0" brushRef="#br0" timeOffset="100009.3">11077 11800 0,'18'53'187,"17"0"-187,-17-17 16,-18-19-16,17 18 15,1 1 1,-18-19 0,18 1-1,-18 0 1,0-1 0,0 1 77,0 0-61,0-36 108,0 0-124,17 1 15,-17-1-31,0 0 16,18 1-1,0-1-15,-1 0 0,19 1 32,-1-18-17,18 17 1,-36 0-1,1 18 1,17 0 0,-17 0-1,0 0 1,-1 36 0,1-19-1,-18 18 1,0-17-16,0 35 15,0-18 1,-18 36 0,-17-18-1,-18 0 17,0-18-17,0 0 1,-35-35-1,35 0 1,18 0 0,17 0-1,0-17 1,1 17 0,-1-18 15,18 0-16,0 1 32,0-1-31</inkml:trace>
  <inkml:trace contextRef="#ctx0" brushRef="#br0" timeOffset="101726.39">10019 13282 0,'0'35'250,"0"-17"-250,0 17 0,0 1 16,0 16-1,0 19 1,18-53 0,-1 52-1,1-35 1,-1 18 0,-17-35-1,18 17 1,-18-17-1,0 0 1,18-1 0,-18-34 15,0-1-15</inkml:trace>
  <inkml:trace contextRef="#ctx0" brushRef="#br0" timeOffset="103309.67">10354 14340 0,'-18'0'203,"-17"0"-187,-18 0-16,18 0 0,-36 0 15,1 0 1,35 0 0,17 0-1,-17 0 1,17 18 0,-17 0-1,17-18 1,0 35-1,18-17 1,0 87 0,18 19-1,17 35 1,1-89-16,-1 36 16,-17-88-1,-18 17 1,17-35-1,1 18 1,105-54 0,18-34 15,-17-1-15,-89 36-1,0 0 1,-35 17-1,0-17 1,18-1 0</inkml:trace>
  <inkml:trace contextRef="#ctx0" brushRef="#br0" timeOffset="104910.15">3369 11112 0,'35'0'250,"1"-17"-250,16-1 0,-16 1 16,34-1 0,19-17-1,-19-1 1,-17 36-16,53-35 16,-36 17-1,36-17 1,-53 0-1,141-124 1,476-864 15,89-459-15,-177 160 0,-265 492-1,-105 54 1,-212 688-1,0 35 1,0 18 0,0 17-1,-17-17 1,17 17 0,-18 1-1,0 17 1,18 35-1</inkml:trace>
  <inkml:trace contextRef="#ctx0" brushRef="#br0" timeOffset="108175.82">22454 3545 0,'18'36'266,"0"-1"-266,-1-17 15,-17-1-15,18 19 16,-1-1-1,1 0 1,0 18 0,17-18-1,-35 1 1,35 34 0,1-17-1,-36-35 1,17 17-1,-17-17 1,0 17 0,18-18-1,0-17 17,-18 18-17,17-18 1,-17-35 15,0 17-15,0-17-1,0 0 1,0-1-16,-17 1 16,17 17-1,0 1 1,0-18-1,0 17 1,0 0 15,0 1 1,0-1-1,17 18 94,1 0-110,-1 0 1,1 0 0,0 0-16,35 18 15,-18-18 17,0 17-17,0-17 1,-17 0-1,0 0 1,-1 0 0,1 0 15,0 0 0,-18-17 47,0-1-62,0 0-16,0 1 16,-18-36-1,0 0 1,1 18-1,-1 17 1,18-17 0,0 17-1,-18 0 1,18 1 31,-17 17-47,17-18 15</inkml:trace>
  <inkml:trace contextRef="#ctx0" brushRef="#br0" timeOffset="109406.16">23336 3563 0,'36'0'235,"-36"-18"-235,17 18 0,1-17 15,-1-1 1,1 18 0,0-18-1,-1 18 1,1 0-1,0 0 1,-1 0 15,1 0 1</inkml:trace>
  <inkml:trace contextRef="#ctx0" brushRef="#br0" timeOffset="110692.93">23336 3792 0,'18'0'281,"17"-17"-265,-17-1-16,17 0 15,-17 1 1,17 17-1,-17-18 1,-1 1 0,19 17-1,-19 0 17,1 0 14,-18-18 1</inkml:trace>
  <inkml:trace contextRef="#ctx0" brushRef="#br0" timeOffset="113359.91">24253 3087 0,'-17'0'203,"-1"0"-203,-17 0 16,17 0 0,-17 0-16,-18 0 15,18 0 1,0 0 0,17 0-1,-17 17 1,17-17-1,18 18 1,-18 0-16,1-1 16,-1-17-1,0 36 17,18-1-17,0-17 1,0 17-1,0 18 1,18-36 0,0 19-1,-1-19 1,1 1 0,-18 0-1,35-1 1,-17 1-1,0-1 17,-1-17-17,1 0 1,-1 0 0,1 0-1,0 0 16,-1 0-31,-17-17 32,18-1-17,0 1 17,-18-1-1,0 0-16,0 1 1,0-1 0,0 0-1,0 1 1,0-19 0,0 19-1,0-18 1,0 17-1,0-17 17,0 17-17,0 0 17,0 1 14,0 34 64,0 1-95,0 0 1,0-1 0,17 1-1,-17 0 1,18-1 0,0-17-16,-1 18 15,1 17 1,17-17-1,0-1 1,-35 19 15,18-36-15,0 0 0,-1 0-1,1 0 1,0 0 15,-18-18-15,17 18-1,-17-18 1,0-17 0</inkml:trace>
  <inkml:trace contextRef="#ctx0" brushRef="#br0" timeOffset="115245.19">24959 2822 0,'-18'0'343,"-17"-17"-327,17 17-16,1-18 16,-1 18-16,1 0 15,-1 0 1,0 0-1,1 0 1,17 18 0,-18-18-1,18 17 17,0 1-17,0-1 1,0 1-1,0 0 1,-18-1 0,18 1-1,0 0 1,0-1 0,0 19-1,0-1 1,0 53-1,18-53 1,-18 36 0,18-36-1,-18 0 17,0-17-32,17 0 31,-17-1-16,18-17 1,0 0 0,17 0-1,-18 0 1,1 0-16,0 0 16,17 0-1,-17 0 1,-18-17-1,17 17 1,1 0 0,0-36 31,-18 19-32,17-1 1</inkml:trace>
  <inkml:trace contextRef="#ctx0" brushRef="#br0" timeOffset="117294.04">25400 2875 0,'-18'0'234,"1"0"-234,-1 0 16,-17 0-16,17 0 31,1 0-15,-1 0-16,0 0 15,1 0 1,-1 0 0,0 0 15,18 18-15,0-1-1,0 1 1,0 0-1,0-1 1,18 19 0,17-1-1,-17-17 1,0-1 0,-1 1-1,1-1 1,-1-17 31,-17-17-32,18 17 1,-18-18 0,18 18-1,-18-35 1,0 17-1,0 1 1,0-107 0,0 18-1,0-52 1,0 105-16,-18-18 16,0 18-1,18 36 1,0-1-1,0 0 1,0 1 0,0 34 46,0 1-46,0 0-1,18 70 1,17-35 0,-35-36-1,0 19 1,18-19 0,35 36-1,35 0 1,-17 18-1,-36-36 1,-17-18 0,-1-17-1,-17 18-15,35 17 32,-17-35-17,0 0 16,-1 0-15,-17-17 0</inkml:trace>
  <inkml:trace contextRef="#ctx0" brushRef="#br0" timeOffset="119395.03">25770 2152 0,'36'53'218,"-19"0"-218,1 17 16,17 1-16,1-18 16,-1 17-1,-18 1 1,19-1-1,-1-17 1,0 18 0,-35-53-1,36 17 1,-36-18 0,17-17-1,1 18 1,-18-36 78,-18 18-94,18-17 15,0-18 1,0 17-1,0 0 1,0 1-16,0-1 16,0 0-1,0 1 1,18-19 0,-1 1-1,1 18 1,17 17-1,-35-18-15,18 0 16,0 1 0,17-1-1,-17 18 32,-1 0-16,1 0 1,-18 18-32,17-18 15,-17 17 1,0 1-16,18-18 16,-18 18-1,0-1 1,0 1-1,0-1 1,-35 36 0,17-17 15,-35 17-15,18-36-1,17 1 1,-35-1-1,36-17 1,-1 18 0,1-18-1,-1 0 1,0 0 15,1 0-15</inkml:trace>
  <inkml:trace contextRef="#ctx0" brushRef="#br0" timeOffset="124340.09">13635 5397 0,'17'0'359,"1"0"-343,-18 18-16,18 0 31,-1-1-15,1-17-1,-18 18 1,18-18-16,-1 18 16,1-1-1,0 1 17,-1-18-17,1 18 1,0-18 15,-1 0-15,1 0 109,17-18-110,-17 0 1,-1 1-16,54-36 16,88-53-1,176-88 1,-88 0-1,35-18 1,-106 71 0,-35 18-1,-35 34 1,-53 37 0,0 16-1,-53 19 1,35-1-1,-17 18 32,-18 18 16,0-1-63,0 1 31,-18 0-15,1-18-1,-1 17-15,-35 18 16,18 18 0,-18-17-16,-70 69 15,52-34 1,0 0-1,36-36 1,-35 35 15,17-17-31,-36 36 32,19-37-17,-18 1 1,17-35-1,36 0 1,-18-18 0,18 35-1,-53-17 1,35 17 0,0-35-1,-36 35 1,54-17-1,-71 52 1,36-34 0,-36 34 15,88-35-15,-17 1-1,-18-19 1,36 1-1,-1 0 1,0-1 0,1-17-1,-1 18 1,0 0 0,1-18 15,-1 0 16,0 17 0,1-17-32,-1 0 1,-17 0-1,17-17 1,1-1 0,-1 0-1,0 18 1,1-35 0,17 17-1,-18 1 1,0 17-1,18-18 1,0-17 0,0 17 31,0 0-16,18 18 63,-18 18-79,0 0 1,18-18-1,-18 17-15,35 1 16,0 35 0,36 18 15,-36-36-15,0 0-1,-17-17 1,0-1-1,17 19 1,-17-36 0,-1 17-1,-17 1 17,18-18-32,-1 0 15,1 0 32,0 0-31,17-35-1,247-195-15,441-369 32,-476 422-32,36-52 15,-231 211 1,-52 1-1,18 17 1,0 0 0,-1 0 62,1 0-31,0 0 15,-36 0 32</inkml:trace>
  <inkml:trace contextRef="#ctx0" brushRef="#br0" timeOffset="126975.63">22331 4798 0,'17'0'250,"36"17"-250,36 1 16,-19 17-16,71 1 16,-53-1-1,-52-35 1,-19 18-1,1-18 1,0 0 0,-1 0 15,-17-36 0,0 1-15,106-177-1,300-493 1,70-54 0,-352 636-1,-89 70 1,-53 53 109,18-18-109</inkml:trace>
  <inkml:trace contextRef="#ctx0" brushRef="#br0" timeOffset="129694.03">25770 4939 0,'-17'0'265,"-19"0"-265,19 0 16,-1 0-16,-17-18 16,0 18-1,17 0 1,-35 0 0,35 0-1,1 0 1,-1 18-1,1-18 1,-1 35 0,18-17 15,-18-1-15,18 1-1,0 0 1,0-1-1,0 1 17,0 0-1,0-1-31,0 1 16,18 0-1,17 17 1,-17-18-1,-1-17 1,1 0 0,35 18 15,0-18-15,0 0-1,-36 0-15,1 0 16,0 0-1,17 0 1,-17 0 0,17 0-1,-35 18 17,18-1-32,-18 1 31,17 35-16,-17-35 17,0-1-17,0 1 1,-17-1 0,-89 19-1,35-19 1,-52 19-1,35-36 1,35 0 0,35 0-16,-35-18 15,35 18 1,-17 0 0,18-18-1,-1 18 1,18-17-1,-18-1 17,18 0-32</inkml:trace>
  <inkml:trace contextRef="#ctx0" brushRef="#br0" timeOffset="131192.78">25435 5627 0,'0'17'219,"-35"19"-203,17 17-16,-17-18 0,17 0 15,-34 18 1,34-18-1,0 1 1,1-19 0,17 1 15,-18 0-15,0-1-1,18 18 1,-17 1-1,-19 52 1,36-70 0,-17 17-1,17-17 1,0-1 0,0 18-1,-18-35 32,18-35-31,-18 18-16</inkml:trace>
  <inkml:trace contextRef="#ctx0" brushRef="#br0" timeOffset="133809.19">25047 6667 0,'-17'0'218,"-19"-17"-202,19-1-16,-1 18 16,-17 0-1,-1-17 1,-16 17-1,34 0 1,0 0 0,1 0-16,-1 0 15,0 0 1,18 17 0,-17-17-1,17 35 1,0-17 15,0 35-15,0-18-1,0 1 17,17-1-17,1 0 1,0-17-1,-1-1 1,1 1-16,-18 0 16,18-18-1,-1 0 1,18 0 0,-17 0-1,0 0 1,17-18 15,-17 0 0,-18 1-15,17 17 0,-17-18-1,0 1 1,18-1-1,-18 0 1,0 1 0,0-1-1,0 0 1,0 1 31,18 17 109,-18 17-156,0 1 31,17-18-15,-17 18-16,0-1 16,18-17-1,-1 18 1,-17 17-1,18-17 1,0-1 0,-1 1-1,19 0 17,-19-1-17,1 1 1,0-18-1,-1 0 1,1-18 0</inkml:trace>
  <inkml:trace contextRef="#ctx0" brushRef="#br0" timeOffset="135309.29">26070 5539 0,'0'17'218,"0"19"-202,0-1-16,18-18 0,-18 19 16,0-1-1,0 18 1,0-35 0,0-1-1,0 18 1,0-17-1,18 0 1,-18 17 0,17-17 15,-17-1-15,0 19-1,0-1 1,0-18-1,-17-34 17</inkml:trace>
  <inkml:trace contextRef="#ctx0" brushRef="#br0" timeOffset="137343.07">26282 6438 0,'0'35'187,"-18"36"-187,1-18 16,17-18-16,0 0 31,-18 1-15,18-19 0,-18 19-1,18-1 1,0-17-1,0 17 1,0-17 0,0-1-1,0 1 1,-17-18 15,17-18 0,0 1-15,0-1 0,0-17-1,0-1 1,35-52 0,-17 70-1,-18-17 1,0 18-1,17-1 1,-17 0 0,0 1-1,18 17 1,0 0 0,-18-18-1,17 18 1,-17-18-1,0 1 17,0-1-17,18 18 63,-18 18-62,17-1 15,1-17-31,-18 18 32,18-18-32,17 35 15,0 1 1,54 16-1,-72-34 1,36 35 0,-35-18-1,17-17 17,-17 0-17,-1-1 1,1 1-1,-18 0 1,18-18 0,-18-36 15</inkml:trace>
  <inkml:trace contextRef="#ctx0" brushRef="#br0" timeOffset="138797.1">26211 6738 0,'18'0'235,"17"0"-235,-17 0 15,0 0-15,-1 0 16,1-18-16,-1 18 16,1 0-1,0 0 1,-1 0 0,1 0-1,0 0 1,-1 0 15</inkml:trace>
  <inkml:trace contextRef="#ctx0" brushRef="#br0" timeOffset="140343.1">26494 5450 0,'17'0'203,"54"0"-203,70 0 0,-35 0 16,-18 0-16,106 0 15,-71-17 17,-70 17-17,0 0 1,-35 0-16,17 0 31,-17 0-31,-1 0 31,-17-18-15</inkml:trace>
  <inkml:trace contextRef="#ctx0" brushRef="#br0" timeOffset="142060.16">27799 5786 0,'35'123'203,"18"0"-203,-18-17 16,1-53-16,-1 0 15,-35 0 1,18-35-16,-18-1 31,0-34 94,0-1-109,0 0-1,-18 1 1,18-18-16,0 17 16,0 0-16,0 1 15,0-19 1,0 19-1,18-19 1,-1 19 0,18-1 15,-17 18-15,0-18-1,17 18 1,-17 0-1,-1 0 1,1 18 15,0 0-15,-1-1 0,-17 1-1,0 0 1,0 17-1,-17 0 1,-1 18 0,-35-18-1,0 36 1,-17-53 0,-1 35-1,36-36 1,-1 1-1,19-18 1,-1 0 0</inkml:trace>
  <inkml:trace contextRef="#ctx0" brushRef="#br0" timeOffset="143611.62">26441 7108 0,'-18'53'219,"0"0"-219,1 0 15,-19-18-15,36-17 16,-17 53 0,-1-36-1,1-17 1,17 17 0,-18-35-1,18 35 1,-18 18-1,-17 71 1,17-72 0,1 19 15,17-36-31,-18 1 16,0-1-1,18 0 1,0 0 15,-17-35 0,-1-17-15,18-1 0</inkml:trace>
  <inkml:trace contextRef="#ctx0" brushRef="#br0" timeOffset="147850.35">26194 8378 0,'-18'0'234,"0"18"-234,1-18 16,-1 0-1,1 18 16,-1-18-31,18 17 16,-18 1-16,18 0 0,-35 35 16,0-36-1,35 1 1,-18 17 0,18 0-1,-35-17 1,35 0-1,0 17 1,0-17 0,0 17-1,0-17 1,0 17 0,0-18-1,0 1 16,0 0-15,17-1 0,-17 1 15,18-18-15,0 18-16,-1-18 31,1 17-16,0-17 1,-1 0 0,1 0-1,0 0 1,17 0 0,0 0-1,-17 0 1,-1 0-1,19-17 1,-19 17 0,1 0-1,0-36 17,-1 36-1,-17-17 47</inkml:trace>
  <inkml:trace contextRef="#ctx0" brushRef="#br0" timeOffset="151176.35">24800 7250 0,'0'17'203,"18"36"-203,0-35 16,-18 35-16,17 17 15,18 54 1,-17 17 0,-18-71-1,0-52 1,0 0-16,0-1 16,0 19-1,0-1 1,0 0-1,0 0 1,0-17 0,0 0-1,0-1 17,0 1-1,0-53 16,0 17-32,0-17-15,-18-1 16,18-34 0,0-18-1,0 52 1,0 19-1,0-1 1,0 1-16,0-19 31,0 19-15,0-1 0,0 0-1,0 1 16,0-1-15,0 0 0,0 1 31,-17-1-32,-1 18 1,-17 18-1,0-18 1,-1 35 0,19-35-1,-19 0 17,19 0-1,17 18 0,0-1 0,0 1-15,0 0 0,0-1-1,0 1-15,0 0 16,0-1-1,0 1 1,17-18 47,1-18-48,-18-17-15,88-177 16,53-141-1,-70 142 1,-53 193 0,-18 1 15,0 34 47,17-17-62,-17 35-16,0-17 15,18 0 1,-18-1 0,53 54-1,-36-1 1,54 36-1,-53-53 1,-1-35 0,1 17-16,0 0 15,17 1 1,-35-1 0,35-17-1,-35-1 16,18 1-15</inkml:trace>
  <inkml:trace contextRef="#ctx0" brushRef="#br0" timeOffset="153624.35">24183 3828 0,'0'35'219,"0"-17"-219,0 17 16,0-18-16,18 19 15,-1-1 1,-17 18 0,53 17-1,-53-17 1,35 0-1,-35-17 1,0-19 0,18 19-1,-18-19 1,18 1 0,-1-1-1,-34-34 63,17-1-62,-18-17 0,18 17-1,-35-35 1,35 36-16,-36-19 15,36 19 1,-17-19 0,-1 19-1,1-54 1,17 18 0,0-35-1,-18 53 1,0 0-1,18 17 1,0 0 31,-17 54 0,17-19-32,0 19-15,-18-19 16,0 36 0,-17 35-1,17-52 1,1-19 0,-1 1-1,18-1 1,-17 1 15,17-36 32,0 1-63,0-1 15,17 1 16,-17-1-31,0 0 16,18 1 0,-1-1-1,-17 0 17,0 1-17,18 17 1,0 0 62,-1 0-62,1 17-16,0-17 15,-1 18 1,1 0-1,17-1 1,0-17 0,-17 0-1,0 0 17</inkml:trace>
  <inkml:trace contextRef="#ctx0" brushRef="#br0" timeOffset="155880.78">25118 3704 0,'0'18'188,"17"35"-188,1-36 15,0 54 1,-18-53-1,0 17 1,17-35 0,1 17-1,0 1 1,-1 0 0,-17-1-1,18-17 1,-18 18-1,0-36 48,0 1-47,-18 17-16,18-18 15,0 0 1,-17 1-16,-1-36 15,0-18 1,-17 1 0,35 52-1,-18-17 1,18 17 0,0-17-1,-17 35 1,17-18-1,0 36 126,-18 0-125,18-1 15,-18-17-31,18 18 16,0 0-16,0-1 31,0 1 16,0-53 93,18 35-124,-18-18-16,18-35 16,-1 35-16,1-17 15,0 17-15,-18 1 16,17-1-1,1 0 1,0 18 0,-1 0 31,-17 18-16,0 0-16,18-1 1,0 19 0,-18-19-1,35 19 1,-18-19 0</inkml:trace>
  <inkml:trace contextRef="#ctx0" brushRef="#br0" timeOffset="158053.89">25100 3792 0</inkml:trace>
  <inkml:trace contextRef="#ctx0" brushRef="#br0" timeOffset="161110.29">26458 9437 0,'18'53'219,"-18"-36"-219,18 1 0,-18 0 16,0-1-1,0 1-15,17 0 16,1 34 15,0-16-15,17 34 0,-18-52-1,-17 17 1,18-17-1,-18-1 1,35 19 0,-35-19-1,0 19 17,18-19-17,0-17 16,-18 18-15,0-53 109,0 17-125,0-17 16,-18-36-16,-17-17 15,-71-141-15,71 158 32,-1 18-17,36 18 1,-17 17-1,17 1 1,-18 17 187,18 17-187,0 1-1,-18-18 1,18 18 0,-17-18-16,17 17 15,-18 19 1,18-19 0,-35 1-1,35-1 16,0 1 16,0 0-31,0-1 15,0-52 79,0 17-79,17 18-31,-17-35 0,0 18 31,18-1-31,-18-17 31,18 17-15,-18 0 0,17 1-1,-17-1 1,18 18 31,0 0-32,-1 0 17,1 0 14,0 0-14,-1 0-17,-17 18 1,18-18 0,0 0-1,-1 17 1,18-17-1,-17 0 1,17 0 0,-17 0-1,0 0 1,-1 0 0</inkml:trace>
  <inkml:trace contextRef="#ctx0" brushRef="#br0" timeOffset="165459.5">25700 3069 0,'17'88'219,"19"18"-204,17 0-15,-36-35 0,1-36 16,0 0 0,-18-17-16,0-1 15,0 1 1,0-36 93,0 1-109,0-1 0,-18 18 16,0-53-1,1 0 1,-19-35 0,19 18-1,-1-1 1,-17 0 0,35 19-1,-18 16 1,18 1-1,0 17 1,-17-17 0,-1 17 15,0 18 0,1 0 16,17 18 31,0 0-62,0-1-1,0 1 1,0 0-16,0 17 16,0 0-1,0-17 17,0-1-17,0 1 1,0 0-1,17-18 48,-17-18-47,18 18-1,-18-18-15,18 18 31,-18-17-31,0-1 16,0 1 31,17 17-31,1 0 30,-1 0-30,1 0 0,17 0-16,-17 0 15,70 17 1,-17-17 0,-36 35-1,18-17 1,-35 0-1,17-18 1,-35 17 0,18-17-1</inkml:trace>
  <inkml:trace contextRef="#ctx0" brushRef="#br0" timeOffset="168421.35">28363 6720 0,'18'18'250,"-18"17"-250,35 1 16,-17-19-16,35 36 15,-18 0 1,0-18 0,-17-17-1,17 35 1,-17-53-1,0 18 1,-1 17 0,1-35 15,-18-18 47,-18 18-78,18-17 16,-17-19-16,-19 1 15,1 0 1,0-1 0,-1 1-1,19 18 1,-1-19-1,1 19 1,-1 17 0,0-18 15,18 0-15,0 1 15,-17 17 16,-1 0-16,18 17 16,0 1-32,0 0 1,-18-1 15,18 1-31,0 0 16,-17-18 0,17 17-1,0 1 1,0-1-1,0 1 1,0-36 78,0 1-79,0-1 1,17 18-16,-17-17 16,0-19 15,18 36-15,0-17-1,-1-1 16,1 0 16,0 18-15,-1 0-1,1 0 0,-1 0 16,1 0-31,0 0-1,-1 0 1,19 0-1,-1 0 1,-17 0 0,-1 0-1,1 0 1,-1 0 15</inkml:trace>
  <inkml:trace contextRef="#ctx0" brushRef="#br0" timeOffset="172845.1">28328 5909 0,'18'-18'359,"-1"18"-343,1 0-16,0 0 15,17-35 1,0 35-1,-17-18-15,35 1 16,0-18 0,-36 17-1,19 0 1,-19 1 0,18-1-1,-17 0 1,-18 1-1,18-1 1,17-52 15,-17 52-15,-1-106 0,36 36-1,-35 0 1,-1 17-1,-17 1 1,18 17 0,-18 18-1,0 17 1,0-17 0,0 0-1,0 17 1,0 0-1,0-17 1,-18 0 15,1-1-15,-18 19 0,35-19-1,-18 19 1,-17-18-1,35 17 1,-36 0 0,1-17-1,0 0 1,0 17 0,-36-35-1,36 18 1,-53 0-1,-18-36 1,0 18 15,18 18-15,35 17 0,-53-17-1,53 17 1,0 1-1,0-1 1,-17 18 0,-19-18-1,36 1 1,-88 17 0,53 0-1,-35 35 1,35-17-1,-18 17 1,35-17 0,18-1 15,-70 36-15,70-35-1,0-1 1,35 1-1,-17-18 1,0 35 0,17-17-1,-17 0 1,-18-1 0,0 19-1,35-19 1,-17 18-1,0-17 1,17 0 0,0-1-1,1-17 17,-1 18-17,1 0 16</inkml:trace>
  <inkml:trace contextRef="#ctx0" brushRef="#br0" timeOffset="174826.77">26247 4445 0,'0'18'312,"0"-1"-312,0 1 16,0 0-1,0-1 1,0 1 0,0-1-16,0 1 47,0 0-16,0-1 16,0 1-32,0 0 17,17-18-32,-17 17 46,18-17-46,-18 18 32,0 0 15,0-36 15,18 0-46,-1 18 15,18 0-31,1-17 16,-19 17-1,19 0 1,-1 0-16,18 0 15,-35 0 1,-1 0 0,18 17-1,-17-17 17,0 0-17,-1 0 1,1 0 15</inkml:trace>
  <inkml:trace contextRef="#ctx0" brushRef="#br0" timeOffset="178426.96">26599 1288 0,'71'0'203,"35"17"-187,-18 36-16,35-35 15,36 35 1,-71-18 0,-35-17-1,-35-1-15,17 1 16,1 0 15,-19-1-15,1-17-1,-1 18 1,-17-36 78,-17-35-94,17 36 15,-53-36-15,18-18 16,-1 1 0,1 34-16,-35-52 15,34 18 1,1 34-1,35 1 1,-18 0 0,18 17 15,0 0-31,0 1 31,0 34 32,0 1-48,0 17 1,0 1 0,0 52-1,0 300 1,0 53-1,-17-88 1,17-300 0,0-36-1,0 1-15,0 0 16,-18-18 46,0-53-30</inkml:trace>
  <inkml:trace contextRef="#ctx0" brushRef="#br0" timeOffset="200855.47">24007 4392 0,'0'18'235,"35"17"-235,-18 18 15,19 0-15,17 35 16,0 35 0,-18-17-1,-35-70 1,17-19-1,-17 1-15,0 0 16,0-1 0,0 1 15,18-18 47,0 0-62,-1 0-16,19-18 15,-1 1-15,0-1 16,142-53 0,-19 36-1,36-53 1,159 0-1,-124 17 1,248-105 0,-72-1-1,-140 36 17,-124 53-32,106-88 15,265-1 1,-89-17-1,-317 141 1,52 0 0,-87 53-1,0-17 1,-18-1 0,17 18-1,-17-18 1,0 1-1,0-1 1,-36-17 0,-87-124 15,-106-35-15,70 53-1,88 53 1,18 70-1,35 18 1,-17 0 0,35-17-1</inkml:trace>
  <inkml:trace contextRef="#ctx0" brushRef="#br0" timeOffset="-208035.61">4145 6068 0,'18'0'219,"17"17"-203,0-17-16,-17 0 15,17 18-15,36 0 16,17-1 0,-35-17-1,35 36 1,-17-36-1,34 0 1,-52 0 0,36 0 15,-36 0-15,-18 0-1,18 17 1,-36-17-1,19 18 1,-19 0 0,1-18-1,17 17 1,-35 1 0,18-1-1,-1 1 1,-17-36 46,0 1-62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28:11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17851 12841 0,'17'0'312,"1"0"-312,-1 0 16,19 18-16,-19-1 16,36 1-1,0 0-15,-35-1 32,17 1-17,-17 0 1,17-1-1,-17-17 1,-1 0 0,-17-17 46,18 17-46,-18-18-16,18 18 15,17-53-15,141-106 32,212-141-17,53-52-15,-229 175 32,-141 124-17,-19 18 1,-34 17 15,0 18 16,-36 0 94,0 0-110,1 0-16,-1 18 32,1 0 0,-1-18-31,0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29:3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3334 6738 0,'17'18'329,"1"-1"-329,0-17 15,-18 18-15,35 0 16,-17 17-1,17-17 1,-18-1 15,-17 1-15,18-18 0,0 0-1,17 0 32,36-53-31,52-35-1,636-353 1,-301 211 0,-246 125-1,-89 52 1,-70 35-1,-35 18 17,-1 0 15,1 0-32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46:07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8661 5027 0,'0'18'281,"0"-1"-266,0 1 1,0 0 0,0-1-16,0 1 15,17 0 1,-17 17 0,0 0-16,0 0 0,18 71 15,0 124 16,-18-1-15,0 35 0,0 124-1,0-158 1,-18 17 0,0-124-1,1-17 1,17 141-1,-18-106 1,18-35 0,0-53-1,-18 53 1,18-36 0,-17 1 15,17 52-16,0-52 1,0 70 0,0-35-1,0 123 1,0 36 0,0 70-1,0 141 1,0-300-1,0 212 1,17-211 0,-17 105-1,0-17 1,0-107 0,0 36 15,0-105-16,36 52 1,-36 35 0,35 212-1,-17-176 1,17-36 0,-17-17-1,-1-88 1,-17 70-1,0-53 1,53 106 0,-53-106-1,18 88 1,-18-105 0,35 123-16,0-35 15,1 0 16,-36-54-15,17 1 0,18 35-1,-35-52 1,18 16 0,0-16-1,-1-1 1,-17-18-1,18 18 1,0-52 0,-18 17-1,0 17 17,0-34-32,0 16 31,0 1-16,-18-17 1,-88-36-16</inkml:trace>
  <inkml:trace contextRef="#ctx0" brushRef="#br0" timeOffset="3347.83">19191 5927 0,'-18'0'266,"1"0"-266,-1 0 15,1 0-15,-1 0 16,0 0-1,1 0-15,-19 0 16,19 0 0,-19 0-1,19 0 1,-1 0 0,-17 0-1,17 0 1,1 0 15,17 17 0,0 1-15,0 0 15,0-1-15,0 1-1,0-1 1,0 19 0,53 52-1,-36 53 1,1-17-16,-1 70 16,-17-18-1,18-17 16,-18-89-15,0 1 0,0-36-1,0-17 1,0-1 0,0 19-1,18-19 1,-1 54-1,19 88 1,-19-36 0,19 1-1,-19 17 1,-17-106 0,0 35-1,0-52 16,18 0-15,-18-1 0,0 1 15,0-36 0,0 1 0,0-1 16,17 18-47,54-18 16,211-70 0,-35 53-1,18 0 1,-124 17-1,71 0 1,-142 18 0,1 0-1,-54 0 17,1 0-17</inkml:trace>
  <inkml:trace contextRef="#ctx0" brushRef="#br0" timeOffset="26595.38">22049 1817 0,'17'0'219,"-17"17"-219,18 1 16,-18 0-16,0-1 15,35 54 1,-17 17 0,-1-35-16,1 35 15,-18-17 1,0-1 0,0-17-1,0 35 1,0-17-1,0 52 1,0-34 0,0-1-1,0 0 1,0 53 0,18-35 15,-18-53-31,0 0 31,0-18-15,0-17-1,0 17 1,0-17 0,0-1-1,17 19 1,-17-1-1,18 71 1,-18-53 0,18 0-1,-18-18 1,0 0 0,0-17-1,0-1 1,35 1 15,-35 0-15,0-1 15,0 1-15,0 0 15,0-36 16,0 0-47,-18-52 15,-70-177 1,-106-229 0,159 387-1,17 19 1,18 52 15,-18 0-15,18 1-1,0-1 1,0 1 0,0-1-1,0 0 1,0 1-1,0-1 1,0 0 0,0-17 15,0 17-15,0 1-16,0-71 15,0 35 1,-17-53 15,17 71-15,0-54-1,-18 54-15,1-18 16,17 0 0,0 0-1,0 0 1,0 36-1,0-1 1,0 1 0,0-1-1,0 0 1,0 1 15,0-1 0,0 0 1,0 1-17,0-1 1,0 0 0,0 1-1,17 17 32,1 0-31,17 0-16,-17 0 15,52 0 1,1 0 0,-36 0-1,0 0-15,54 0 16,16 17 15,72-17-15,-1 0-1,1 0 1,-19 18 0,36 0-1,-70-1 1,-36 1-1,36 0 1,-54 17 0,54-17-1,52-18 1,141 0 0,19-36-1,34 1 1,142-18 15,-318 35-15,17-17-1,-17 35 1,-53 18 0,53-18-1,-88 0 1,176 0-1,36 0 1,-89-18 0,-141 1-1,18 17 1,35-18 0,-17 18-1,52-18 16,-88 18-15,-17 0 0,-53 0-1,17 0 1,-17 0 0,-1 0-1,1 18 1,-1 0 15,-17-1 0,18-17-31,-18 53 16,35 71 0,54 387-1,-36-158 1,-18-89-1,-35-211 1,0 71 0,0-71-1,0 35 1,17 0 0,19 36-1,-36 17 1,0 17-1,17-105 1,-17-35 0,0 35-1,0-35 1,0 17 0,0-18-1,0 1 1</inkml:trace>
  <inkml:trace contextRef="#ctx0" brushRef="#br0" timeOffset="29446.29">22313 3792 0,'0'36'218,"18"17"-218,-1 35 16,19 70-16,-19-69 16,1 69-1,-18-87 1,0-36 0,0-17-16,0 0 15,0-1 1,0 1-1,0-1 1,0 1 15,35-18 219,-17 0-250,17 0 16,-17 0-16,88 0 16,88 18-1,-71-1 1,1 1 15,-36-18-31,35 18 16,-17-18-1,123 0 1,-17 0 0,194-36-1,-71-34 1,-35 35-1,-141-18 1,35 35 0,-18-17-1,-88 35 1,53-36 0,-35 36-1,71-35 16,-1 0-15,141-36 0,36-35-1,-194 71 1,88-35 0,-71 34-1,36-34 1,-71 35-1,-88 35 1,88-18 0,-53 18-1,89-35 1,-72 35 0,1 0-1,-53 0 1,18 0 15,35 0-15,-18 0-1,-18 0 1,-34 0 0,-1 0-1,0 0 1,-17 0 15,-1 0-15</inkml:trace>
  <inkml:trace contextRef="#ctx0" brushRef="#br0" timeOffset="32449.36">22084 3157 0,'18'0'328,"-1"0"-328,18-17 0,18 17 15,-17-18 1,-1 18 0,18 0-1,-18 0 1,71 0 0,-71 0-1,53-18 1,1 1-1,-1-1 1,-35 18 0,-36 0-1,36 0 1,-17 0 0,-19-17-1,1 17 1,17 0-1,36 0 1,34-36 0,-34 36-1,35 0 1,-18 0 0,18 0-1,-18 0 1,-35 0-1,53 0 1,-36 0 0,124 0-1,36-35 1,17 0 0,-71-1-1,-52 19 16,34-19-15,-70 19 0,71-18-1,-53-1 1,70-17 0,54-35-1,-89 53 1,71-36-1,-107 36 1,54 0 0,-71 17-1,36 1 1,-1-19 0,-70 19-1,35 17 16,-52 0-15,52-18 0,0 0-1,0 18 1,53-17 0,-52 17-1,34 0 1,-52 0-1,52 0 1,-70 0 0,18 0-1,34 0 1,-34 0 0,35 0 15,-36 0-16,-17 0 1,-18 0 0,1 0-1,17 0 1,-36 0 0,19 0-1,-19 0 1,1 0-1,0 0 17,-1 0-17,-17-18 17</inkml:trace>
  <inkml:trace contextRef="#ctx0" brushRef="#br0" timeOffset="35282.44">22243 4004 0,'53'0'203,"17"0"-187,1-18-16,-18 18 16,17-17-16,54-1 15,-54 18 1,36 0 0,-53 0-1,0 0 16,-18 0-15,0 0 0,-17 0-16,17 0 15,18 0 1,35 0 0,-35 0-1,53-18 1,-53 18-1,53 0 1,-53 0 0,35 0-1,-17 0 1,-1 0 0,71 0 15,-35 0-31,18 0 31,-19 0-15,-34 0-1,88-17 1,-18-1 0,70-17-1,-87 17 1,35-35-1,-53 36 1,-1 17 0,19-36-1,-54 36 1,36-17 15,-53-1-31,53 1 31,-53 17-15,-18 0 0,53 0-1,-35 0 1,35-36 0,1 36-1,16-53 1,-16 53-1,17-35 1,88-18 0,-89 18-1,125 0 1,-142 35 0,-18-18 15,-34 0-31,34 18 0,-17 0 31,18-17-15,-36 17-1,36-18 1,-19 18 0,1-35-1,-17 35 1,34 0-1,-34-18 1,-1 18 0,18 0-1,-36 0 1,1 0 0,17 0-1,-17 0 16,0-18-15,17 18 0,-18-17-1</inkml:trace>
  <inkml:trace contextRef="#ctx0" brushRef="#br0" timeOffset="38897.91">22772 3387 0,'-35'0'265,"17"0"-249,0 0 0,1 0-1,-1 0 1,0 0 0,1 0-1,-1 0 1,0 0-1,18 17 32,-17-17-47,17 18 32,0 0-32,0-1 31,0 1-16,0-1 1,0 1 0,17-18-1,1 18 1,0-18 15,-1 17-15,1-17-1,17 18 1,1-18 0,-1 0-1,18 0 1,-18 0 0,-17 0-16,-1 0 15,19 0 1,-1 0 15,-18 18-15,1-18-1,-18 17 1,0 1 15,0 17-15,0-17-1,0 0 17,-18-1-17,1 1 1,-36 17 0,18-35-1,-36 18 1,53-18 15,-52 0-15,52 0-1,1 0 1,-1 0 0,0 0-1,1 0 1,-1-18 15,18 0-15,0 1-16</inkml:trace>
  <inkml:trace contextRef="#ctx0" brushRef="#br0" timeOffset="41119.3">22772 4127 0,'0'18'250,"0"17"-250,0 1 0,0-1 16,0-17-1,0-1 1,0 1-16,0 0 16,0 17-1,0-18 1,0 1 15,0 0 0,0-1-15,0 1 15,0-36 47,0 1-62,-18 17-16,18-18 0,0-17 16,0 17-1,0-17 1,0 0 15,0 17-15,0-17-1,0 17 1,0 0 0,0 1-1,18 17 1,-18-18-1,0 0 1,0 1 0,0-1-1,17 18 48,1 0-1,0 0-46,-18 18 0,17-18-1,1 17 1,0-17-16,-1 18 15,1 0 1,0-1 0,-1-17-1,1 18 1,17 17 0,-17-17-1,-18 17 16,17-17-31,1 0 16,-18-1 0,18 1-1,-1-1 1,-17 1 15</inkml:trace>
  <inkml:trace contextRef="#ctx0" brushRef="#br0" timeOffset="42638.68">22789 4357 0,'36'0'218,"34"-18"-218,1 1 16,-18-1-16,35-17 16,-18-1-1,-52 19 1,0 17-1,-1 0 1,1-18 0,0 18-1,-1 0 1,1 0 0,0 0 15,-1 0-16,1 0 17</inkml:trace>
  <inkml:trace contextRef="#ctx0" brushRef="#br0" timeOffset="44648.11">23372 1852 0,'0'35'203,"35"71"-187,0 35-16,0 18 0,18 17 16,18 124-1,-54-159 1,1 1-1,0-90 1,-1 19 0,1-18-1,0 70 1,17-52 0,-17 17-1,17 53 1,-18-88 15,1 71-15,0-36-1,-1-18 1,1-17-16,0 106 16,-1-35-1,19 175 1,-36-158-1,53 71 1,-36-53 0,-17-71-1,18 36 1,-18-19 15,0-69-31,0-19 31,0 36-15,0-35 15,0 0-15,0-36 46,-18 0-62,1 1 16,-1-36-16,0 35 16,-17-35-16</inkml:trace>
  <inkml:trace contextRef="#ctx0" brushRef="#br0" timeOffset="47589.54">24007 2434 0,'-18'-17'297,"0"17"-281,1-18-16,-1 18 15,0 0-15,1 0 31,-19 0-15,1 0 0,17 0-1,1 0 1,-1 0 0,1 18-1,17-1 1,-18-17-1,18 18 1,-18-18 0,18 35-1,0 18 1,-17-18 0,17 18 15,0-18-31,0 1 31,0-19-31,0 1 16,0 0-1,0-1 1,0 1 0,17-18-1,1 0 1,0 0 15,17 0-15,-18 0-1,1 0 1,0-18 0,-1 1-1,1 17 16,0-18-15,-1 18 0,19-18-1,-36 1 1,0-1 0,17 18-1,1-18 1,-18 1-1,0-1 1,0 1 15,0-1 1,0 0-1,0 1 0,0-1-15,0 0-1,0 1 32,0 34 125,0 1-156,0 0-1,18-18-15,-18 17 16,17 1-16,1 0 16,-1-1-1,-17 1 1,18-18-1,-18 17-15,18-17 16,-1 18 0,1-18-1,0 0 17,-1 0 14,-17-18-30,0 1 15</inkml:trace>
  <inkml:trace contextRef="#ctx0" brushRef="#br0" timeOffset="49795.09">24289 1976 0,'17'105'219,"19"-16"-204,-1 16-15,0 1 16,0 35-16,18 89 16,-35-142-1,0-18 16,-1-34-15,-17-1 0,18 0-1,0 1 1,-1 69 0,-17-52-1,36 53 1,-19 0-1,18-36 1,-35 72 0,36-72-1,-36 36 1,17-53 0,1 17-1,0-52 1,-18 17-16,0 18 31,17-35-15,-17 0-1,18 34 1,0-34 0,-18 17-1,17 18 1,-17-35-1,0 0 1,0 17 0,0-17-1,0-1 17,0 1-17,0-1 32,0 1-31,0 0 15,0-1 16,18-17-47,-18 18 15,17 0 1,-17-1 0,18 1-1,-18 0 1,0-1 0,0 1-1,0-1 16,-18-34 32</inkml:trace>
  <inkml:trace contextRef="#ctx0" brushRef="#br0" timeOffset="51948.28">24800 2152 0,'0'35'203,"0"36"-203,0-18 16,18-18-16,-18 0 15,0 1 1,0-19 0,0 18-1,0-17 1,0 0 0,0-1 15,18-17 78,-1 0-46,-17-17-32,18 17-31,-18-18 0,17-17 16,1 17-1,0-17 1,-18 17 15,17 1-15,-17-1-1,18 0 1,17 18 0,-17 0-1,0 0 1,-1 0 15,1 0-15,-18 18 31,0 0-32,0-1 1,-18-17-1,18 18-15,-17 17 32,17-17-17,-18-1 1,18 1 0,-18-18-1,1 18 1,17-1-1,-18-17 1,18 18 15,-18-18-15</inkml:trace>
  <inkml:trace contextRef="#ctx0" brushRef="#br0" timeOffset="53669.12">25418 1817 0,'123'388'187,"-35"-88"-187,-35-142 16,-18-34-16,18-1 15,-35-34 1,0 16 15,-1-52-15,1 18-1,17 35 1,-17-18 0,17 35-1,-17-52-15,35 52 16,-36-52 0,-17 35-1,18-71 1,0 0-1,-18 1 1,0-19 0,17 1-1,-17 0 1,0-1 0,18 36-1,17 35 16,0-35-15,-35-17 0,0-1-1,18-18 1,-18 1 0,0 0-1,0-1 1,0-34 31,0-1-32,-18-52 1</inkml:trace>
  <inkml:trace contextRef="#ctx0" brushRef="#br0" timeOffset="55550.21">26000 2081 0,'-18'18'313,"0"-18"-313,18 18 15,0-1 1,-17-17-16,17 18 16,0 17-1,0-17 1,0 35 0,0-18-1,0-17 1,0-1-1,17 19 1,1-19 0,-18 19-1,18-19 17,-1-17-1,1 0-31,0 0 15,-1 0 1,19 0 0,-19 0-1,1 0 1,-1-17 0,1 17-1,0 0 1,-18-18 15,0 0-15,17 1-1,1-1 1,0-17 0</inkml:trace>
  <inkml:trace contextRef="#ctx0" brushRef="#br0" timeOffset="57098.15">26511 1923 0,'36'211'219,"16"19"-203,1 34-16,0-52 15,35 194 1,36-89 0,17 18-1,-70-194 1,-18-17-1,-36-107 1,1 1 0,-18 0-1,0-1 1,17 1 0,-17 0-1,18 17 1,-18 0 15,0-17-15,0-1-1,0 1 1,0-36 31</inkml:trace>
  <inkml:trace contextRef="#ctx0" brushRef="#br0" timeOffset="59616.33">26899 2064 0,'-17'0'234,"-1"0"-218,0 0-1,1 0 1,-1 0-16,0 0 15,1 0 1,-1 0 0,1 17-1,-1 1 1,18 17 0,-35 53-1,35-52 1,0-19 15,0 1-15,0 17-1,17-17 1,1-18 0,0 0-1,-1 0 1,1 0-1,-1 0-15,1 0 16,0-18 0,35 1-1,-36-19 1,36-17 15,-35 18-31,-18 18 31,17 17-31,1-36 16,0 19 0,-18-19-1,0 19 1,0-19 0,-18 1-1,18-18 1,-18 36-1,18-1 1,0-17 0,0 52 93,0 1-78,0 17 1,0-17-17,0 0-15,18-1 16,-18 54-1,18-54 1,-18 19 0,17-19-1,1 1 17,-18 0-32,0-1 15,18 1 1,-1 17 15,1-17-15,53 52-1,-54-52 1,1 17 0,-18 1-1,17-19 1</inkml:trace>
  <inkml:trace contextRef="#ctx0" brushRef="#br0" timeOffset="61597.17">27428 1834 0,'0'53'187,"53"36"-171,-17 105-16,-1-71 15,18 106 1,17-70 0,-70-71-1,36-35 1,-36-18-16,35 18 15,-17 18 1,17 35 0,-17-71-1,34 106 1,1-53 0,-35 18-1,17 0 1,-17-53 15,0 0-15,-18-18-1,17 0 1,-17-17 0,0 0-1,0-1 1,0 1-1,18 0 1,-18 17 15,17-17-15,1-1 0,-18 1-1,0-1 1,0 1 15,0-36 47,0-17-78,-18 35 16</inkml:trace>
  <inkml:trace contextRef="#ctx0" brushRef="#br0" timeOffset="64338.58">27958 2011 0,'17'0'406,"1"0"-391,0 0 32,-1 0-15,1 0-17,-1 0 16,1 0-15,-18-18 0,18 18 15,-1-17 16,1 17-32,-18-18 17,0 0 46,-18 18-63,18-17 1,-17 17 0,17-18-16,-18 18 15,0 0 1,18-18-16,-17 18 16,-1 0-1,1 0 1,-1 18 15,0-18-15,1 35-1,17-17 1,-18 0 0,0-1-1,1-17-15,-1 18 31,0 17-15,18-17 15,0-1 1,0 1 14,18 0-30,-18-1 0,18 1-1,-1 0 1,-17-1 0,18-17 15,0 0-16,-1 0 1,1 0 0,-18-17-1,18 17 1,17 0 0,-35-18-1,35 18 16,-17 0 1,-18-18-17,17 18 1,-17-17 0,0-1-1</inkml:trace>
  <inkml:trace contextRef="#ctx0" brushRef="#br0" timeOffset="67578.02">28257 1729 0,'36'0'265,"-19"0"-265,19 0 16,-1 0-16,53 0 16,53-36-1,-53 19 16,1-19-15,-36 19 0,-18-1-1,-18 0 1,1 18 0,17 0-1,-17 0 1,-18-17-1,18-1 1,17 18 0,-17-17-1,-1 17 1,1 0 31,0 0-32,-1 0 17,-17 35 15,0-18-16,0 1-16,0 0 1,0-1-16,0 1 16,0 0-1,18 17-15,-1 18 16,19 123 0,-1-70-1,0 0 1,-35-71 15,18-17-15,-18-1-1,18 36 1,-18-35-16,17 35 16,1-18-1,-1 71 1,1-35-1,17 17 1,-17 18 0,17-36-1,-17 18 1,-18-52 0,18-1-1,-18 18 1,0-18 15,0 0-31,0 89 16,0-36-1,0 71 1,0-71 0,0-53-1,0 1 1,0-1-1,0-17 17,0-1-32,0 1 15,0-1 17,0 1 30,0 0-62,0-1 31,0 1 1,0 0-1,0-1-16,-18-17 64,-17 0-48,17 0-31,-17 0 15,-53 0 1,35 0 0,35 0-1,-35 0 1,35 0 0,1 0-1,-1 0 1,-35 0-1,-35 0 1,17 0 0,19 0-1,34-17 1,0 17 0,1 0-16,-1-18 15,-17 18 1,17-18 15,0 18-15,-17 0-1,18 0 17</inkml:trace>
  <inkml:trace contextRef="#ctx0" brushRef="#br0" timeOffset="69481.88">27993 3298 0,'106'-17'203,"123"-36"-187,-88 0-16,0 0 15,-53 53-15,54-35 16,-37 17 0,-69 18-1,-19 0 16,1 0-15,0 0 31,-1 0 15,1 0-15,0 0-31,-1 0 15,1 0-15,-1 0-1,-17-17 1,36 17 0,-1-36-1,18 1-15,53 0 16,0-1 0,52-34-1,-122 35 1,-19 35-1,19 0 1,-19 0 0,1 0-1,-1 0 1</inkml:trace>
  <inkml:trace contextRef="#ctx0" brushRef="#br0" timeOffset="71765.23">28363 2293 0,'18'0'235,"0"0"-235,17 0 15,18 0-15,-18 0 16,36 0-1,-36 0-15,18 0 32,-36 0-17,1 0 1,17 0 0,-17 0-1,0 0 1,-1 0-1,1 18 1,0-18 0,17 0-1,-18 0 1,1 0 15,0 0-31,-1 0 16,1 0 15,0 0-15,-1 0 31,1 0-16,0 0 0,-1 0-15,1 0 15,-18-18-15,18 18 15,-1 0 0,1 0-31,-1 0 16,1 0-1,0-18 1,17 18 0,-17 0-1,-1-17 1,1-1-16,0 18 15,17-18 1,0 1 0,-17-1-1,17 18 1,-17-17 15,-1 17-15,-17-18-16,0-35 47</inkml:trace>
  <inkml:trace contextRef="#ctx0" brushRef="#br0" timeOffset="73710.28">28892 1746 0,'-17'0'188,"-1"0"-173,1 18-15,-1 0 0,0-18 16,-17 17 0,-18 1-1,35-1 1,-17 1-1,18-18 1,-1 35 0,18-17-1,0 0 17,0-1-17,0 1 1,0 0-1,0-1 1,0 1 0,18-1-1,-1 1 1,1-18 0,-18 18-1,17 17 1,1-17 15,-18-1 0,18-17-15,-1 0 0,-17 18-1,18-18 16,-18 18-15,18-18 31,-18 17-31,17-17 15,-17 18-31,18-18 15,-18 17 1,0-34 62,-18 17-62</inkml:trace>
  <inkml:trace contextRef="#ctx0" brushRef="#br0" timeOffset="74951.17">28540 2117 0,'53'-18'188,"123"-35"-173,-17 0-15,-53 0 16,-1 18-16,-16 17 16,-72 1-1,1 17 1,0 0 15,-1 0-15,-17 17-16</inkml:trace>
  <inkml:trace contextRef="#ctx0" brushRef="#br0" timeOffset="82885.5">18680 1817 0,'-18'0'203,"0"0"-188,1 0 1,-1 0-16,0 0 16,1 0-1,-19 0-15,19 0 31,-18 0-15,17 0 0,18 17-1,-35-17 1,35 18 0,-18-18-1,18 18 1,-18-1-1,18 1 32,0 0 16,0-1-48,0 1 48,18-18-32,-18 18-15,18-18-1,-1 17 1,1-17 31,0 0 0,-1-17-16,1 17 0,-18-18-31,17 18 16,1-18 0,0 18-1,-1-17 1,1 17 15,0-18-31,-1 0 47,-17 1-31,18 17-1,-18-18 16,18 18-15,-18-18 0,17 18 31,-17 18 218,0 0-249,0-1-1,0 1 17,0 0 15,18-18-32,-18 17 16,17-17-15,-17 18-16,18-18 31,-18 18 1,18-18 14,-1 0 1,1 0-31,0 0 15,-18-18 0,17 18-15,1 0 15,0 0-15</inkml:trace>
  <inkml:trace contextRef="#ctx0" brushRef="#br0" timeOffset="92369.02">23230 3634 0,'0'-18'297,"18"18"-297,-18-18 47,0 1-47,18 17 31,-18-18-15,0 0 15,17 18-15,-17-17 0,0-1-1,36 0 1,-36 1-1,0-18 1,17 17 0,1 0-1,-18 1 1,18-1 0,-1-17-1,-17 17 16,18 18-15,-18-18 0,0 1 249,17 17-265,-17-18 16,18 1-16,-18-1 31,0 0-31,18 18 16,-1-17 15,-17-1 0,18 18-31,-18-18 16,18 1 0,-1-19-1,1 36 1,-18-17 15,18-1-15,-1 1-1,-17-1 1,18 18 0,-18-18-1,17 18 16,-17-17-15,18 17-16,0-18 47,-18 0-31,17 1 30,-34 17 142,-1 0-188,0 0 31,18 17-15,-17 1-16,-1-18 31,1 18-15,-1-1 15</inkml:trace>
  <inkml:trace contextRef="#ctx0" brushRef="#br0" timeOffset="95457.62">16281 441 0,'-18'0'234,"-17"0"-218,17 0-1,0-18 1,1 18-16,-1 0 15,1 0 1,-1 0 0,0 0-1,1 18 1,-1-18 0,0 18-1,1-18 16,-1 17-31,18 1 16,-18 0 0,18-1-1,-17 1 1,34-18 125,1 0-126,0 0-15,-1 0 31,1 0-15,0 0 0,-1 0-1,1 0 1,17 0 15,-17 0-15,-1 0-1,1 0 1,0 0 0,-1 0 15,-17 17 0,0 1 0,0 0-31,0-1 32,0 1-1,0 0-15,0-1-1,0 1 1,0 0-1,0-1 1,0 1 0,0-1 15,0 1 0,-17-18-15,-1 18-1,18-1 1,-18-17 15,18 18-15,-35-18-16,18 0 16,-1 18-1,-17-18 1,17 0 15,0 0-15,1 0 15</inkml:trace>
  <inkml:trace contextRef="#ctx0" brushRef="#br0" timeOffset="98166.74">16140 882 0,'0'35'234,"-18"0"-218,18 18-16,-18-17 15,-17 34 1,17-34 0,18-19-1,0 1-15,0-1 16,-17 1 0,-1 0-1,18-1 16,-18 1-15,1 17 15,-1-17-15,1 17 0,-1-17-1,18-1 1,-18-17 31</inkml:trace>
  <inkml:trace contextRef="#ctx0" brushRef="#br0" timeOffset="100548.18">15804 1711 0,'-17'0'297,"-1"0"-282,1 0 16,-1 0-15,0 0 0,1 18-1,17-1 1,-18-17-16,18 18 16,-18 0 15,18-1-31,-17-17 15,-1 35 1,0-17 0,18 0-1,-17 17 1,17-17 0,0-1-1,0 1 1,17 0-1,1-1 1,0-17 0,-1 0-1,1 0 1,0 0 0,-1 0-1,1 0 16,17-17-15,-35-1 0,18 0-1,-1 18 1,1 0 0,0-17-1,-1 17 16,-17-18 63,0 0-78,-17 1-1,17-1 1,-18 0 0,18 1-16,0-18 15,0 17 1,-18-17 0,18 17-1,-17 18 1,17-18-1,0 36 64,0 0-64,0-1 1,0 1-1,17-18 1,-17 18 0,0-1-1,36 1 1,-36-1 0,17-17-1,1 0-15,-18 18 16,18 0-1,17 17 1,-17-35 0,17 18-1,-18-18 17,19 0-17,-19 0 16,-17-18 16</inkml:trace>
  <inkml:trace contextRef="#ctx0" brushRef="#br0" timeOffset="103311.8">18680 2293 0,'0'71'219,"52"34"-219,1 1 15,-17-35-15,34 70 16,-52-88-1,0-18 1,-18-17 0,17-1-1,-17 1 1,0 0 0,-17-36 62,17 0-78,-18 1 15,18-1 1,0 0 0,-18 1-16,18-1 15,0-17 1,0 17-1,-17-17 1,-1-36 0,-17-17-1,35 71 1,0-1 0,-18 0-1,18-17-15,-18 35 16,18-18 15,-17 18-15,17-17-1,0-1 17,-18 18-17,0 18 95,18-1-79,0 1-16,0 0 1,0-1 0,0-52 109,0 17-125,0 1 0,0-1 15,18-35 1,-18 0 0,35 18-1,-35 0 1,18 17 15,-18 0-15,0 36 31,0 0-32,0-1 16,0 1-31,0 0 16,18-18 0,-18 17-1,35 19 1,53 17 0,-17-36-1,17 18 1,-70-17 15,-1 0-15,18-1-1,-17 1 1</inkml:trace>
  <inkml:trace contextRef="#ctx0" brushRef="#br0" timeOffset="105548.32">23865 1535 0</inkml:trace>
  <inkml:trace contextRef="#ctx0" brushRef="#br0" timeOffset="168522.51">23989 3210 0,'-18'0'297,"1"0"-282,-1 0 32,0 0-31,18 18-1,-17 0 1,17-1 0,0 1-1,-18-18 1,18 17-1,0 1 1,0 0 0,0-1-1,0 1 1,0 0 0,0-1 15,0 1 0,18-18 110,-1 0-110,1 0 0,0 0 0,-1 0 16,1 0 0,-18 18-31,18-18-16,-1 17 31,-17 1 16,0-1-31,0 1-1,0 0 16,0-1-15,-17-17 0,17 18-1,-18-18 1,0 0 0,1 0-1,-1 0 1,0-18-1,1 18 1,-1-17 0,0 17-16,1 0 15,-1 0 1,18-18 15,-18 18-15,18-18-1</inkml:trace>
  <inkml:trace contextRef="#ctx0" brushRef="#br0" timeOffset="171094.3">24130 3528 0,'0'-18'328,"18"18"-312,-18-18-1,17 18 17,-17-17-17,18 17 1,-18-18-1,18 18 1,-1 0 15,1 0 16,-18-17-47,17 17 16,-17-18 62,0 0 156,-17 18-202,-1 0-17,1 0-15,-1 0 31,0 0-15,1 0 47,34 0 62,1 0-94,0 0 0,-1 0-15,-17 18-1,18-18-15,-1 18 47,1-18-16,-18 17-31,18-17 32,-1 18-17,-17-1 32,0 1 0,0 0-47,-17-18 47,17 17-31,-18-17-16,0 18 31,1 0 16,17-1-32,-18-17 32,1-17-31</inkml:trace>
  <inkml:trace contextRef="#ctx0" brushRef="#br0" timeOffset="192448.24">22648 5151 0,'0'35'219,"36"35"-219,-19 36 15,71 388 1,-70-282 0,0-36-1,-18-123-15,35 123 16,-17 36-1,-18 282 1,53-88 0,-18 17-1,-18-194 1,-17 1 0,36 158-1,-19-141 16,19 53-15,-1-71 0,-17-18-1,-1 1 1,36 123 0,-35-211-1,17 17 1,0-18-1,-17-87 1,0 34 0,-18-52-1,0-1 1,0 1 0,0 0-1,17-1 16,-17 1-15,18 17 15,-18-17-15,18 17-16,-1 0 16,-17 18-1,18 0 1,-18-35-1,0 0 1,0-1 0,0 1-1,0-71 17</inkml:trace>
  <inkml:trace contextRef="#ctx0" brushRef="#br0" timeOffset="-209548.37">24077 5874 0,'0'-18'219,"-18"18"-219,1-18 16,-1 18-16,18-35 15,-35 18 1,17-1-1,1 0 1,-1 1 0,0-1-1,1 18 1,-1-18 0,0 18-1,1-17 1,-1 17 15,0 0-15,-17 17-1,18-17 17,17 18-17,-18-18 1,18 18-1,0-1 1,0 1 0,-18 0-1,1 17 1,17 18 0,0 17-1,0-34 1,0-1 15,0 0-15,0-17-1,0 17 1,0-17 0,0 17-1,0-17 1,17 35-1,-17-36 1,0 1-16,18 17 16,-18-17-1,18 35 1,-18-36 0,17 54 15,1-36-31,-18 18 31,0 0-15,0-35-1,0 17 1,0-18 0,0 1-1,0 0 1,0-1-1,0 1 1,0-53 47,0 17-63</inkml:trace>
  <inkml:trace contextRef="#ctx0" brushRef="#br0" timeOffset="-207441.55">23548 6438 0,'18'0'265,"-1"0"-265,1 0 16,-1 0 0,1 0-1,0 0-15,-1 0 16,1 0-16,17 0 31,1 0-15,-1 0-1,0 0 1,0 0 0,1 0-1,-1-17 1,0 17-1,1 0 1,-19 0 0,1 0-1,-1 0 1,1 0 15,0 0 0,-1 0 1,1 0-1,-18 17 203,0 1-218,0 17-16,0-17 16,0-1-1,0 1 1,0 0-1,0 17 1,0-17 0,0-1-1,0 1 17</inkml:trace>
  <inkml:trace contextRef="#ctx0" brushRef="#br0" timeOffset="-206184.7">24130 6209 0</inkml:trace>
  <inkml:trace contextRef="#ctx0" brushRef="#br0" timeOffset="-200490.86">24253 6720 0,'0'-17'297,"18"17"-282,0-36-15,17 19 16,0-18 0,18-18-1,-53 35 1,18 18-1,-1-35 1,-17 17 0,0 0-1,18 18-15,0-35 16,-18 18 0,0-1-1,0 0 16,17 1-15,-17-19 0,0 19-1,0-1 1,0 0 15,-17 18 0,-1 0-15,0 0 0,1 0 31,17 18-16,0 0 31,17-18 16,1 17-62,0-17-16,-1 0 16,1 0-1,0 0-15,-1 0 32,1 0-17,0 0 1,-1 0-1,1 0 1,0 0 15,-1 0 16,1 0-47,-36 0 156,18 18-156,-17-18 16,-1 18 0,18-1 15,-18 1-31,1-18 16,17 18-1,0-1 1,0 1 15,0-1-31,17-17 16,-17 18-1,18 0 1,-18-1 0,18 1-1,-18 0 1,17-18-1,1 17 1,-1 19 0,1-36-1,0 17 1,-1 1 0,19-18-1,-19 0 16,1 0-15,0 0 0,-1 0-1,18 0 1,-35-18 15,18 1-15,0 17-1,-1-36 1,19-17 0,-1 18-1,-17-18-15,17 0 16,-18-17 0,1 52-1,0-17 1,-18 0-1,17-1 1,-17 19 0,0-1-1,0 0 17,-17 18 14,-1 0-14,0 0-17,1 0-15,-1 18 47,1-18-16,17 18-15,0-1 0,0 1 15,0 0 0,0-1-15,0 1-16,0-1 31,17-17-15,1 18-1,-18 0-15,35-1 16,-17-17 0,17 18-1,-17-18 1,17 18-1,-17 17 1,-1-35 0,19 18-1,-1 17 1,-35-18 15,35-17-31,-35 18 31,18-18-15,-18 18 0,0-1 15,0 1-15,0 0-1,0-1 1,-36-17-1,36 18 1,-17 0 0,-1-18-1,1 0 1,-19 0 0,1 17-1,17-17 16,1 0-15,-1 0-16,0 0 16,-17 0-1,0 0 1,17 0 0,-17 0 15,35-17 31,0-1-15,18 0 47,-1 18-78,1 0-1,-1 0 1,1 0-1,0 0-15,-1 0 16,1 0-16,17 0 16,-17 0-1,17 0 1,-17 0-16,0 0 16,17 0-1,-18 0 1,19 0 15,-19 0-15,19 0-1,-19 0 1,1-17 0,17 17-1,-17-18 16,-18 0-15,17 1 0,1-1-1,0-35 1,-1 18 0,19-18 15,-36 18-31,35-18 31,-17-35-15,-18 52-1,17-34 1,-17 34 0,0 1-1,0 18 1,-17 17-1,17-18 1,-18 18 0,18-18-1,-18 18 1,18-35 0,-17 17-1,17-17 1,0 17 15,-18 1-15,18-1-1,-18 1 1,1-1 0,17 36 93,0-1-109,17 1 16,-17-1-1,0 1-15,0 0 16,18-1 15,-18 19-15,0-1-1,35 18 1,-35-18 0,0-17-1,18 35 1,-18-18-1,18-17 1,-1 17 0,-17-17-1,0-1 1,18 1 0,-18-1-1,0 1 16,17 0-15,-17 17 0,0-17-1,0-1 1,0 1 0,0 0-1,0-1 1,0 1 31,0-1-32</inkml:trace>
  <inkml:trace contextRef="#ctx0" brushRef="#br0" timeOffset="-198621.66">25418 6032 0,'17'0'250,"1"0"-250,17 0 16,-17 0-16,-1 0 15,1 0 1,17 0 0,1 0-1,-19 0 1,1 0 0,0 0-1,17 0-15,-18 0 31,36 0-15,-35-17 0,17 17-1,1 0 1,-19 0 0,1 0-1,0 0 16,-1 0-15,1 0 62,-1 0-31</inkml:trace>
  <inkml:trace contextRef="#ctx0" brushRef="#br0" timeOffset="-196095.03">26388 5592 0,'0'17'266,"-36"1"-266,19-1 15,-1-17-15,1 18 16,-1-18 0,18 35-1,-35-17 1,35 0-1,-18-1 1,0 36 0,1-18-1,-1 18 1,0-17 0,18 17 15,0-36-16,-17-17 1,17 18-16,0-1 16,0 1-1,0 0 1,0 17 0,0 0-1,0-17-15,17 0 16,1 17-1,0 0 1,-1-17 0,1 17-1,0-17 1,-1-1 0,1 1-1,-18 0 16,18-18-15,-1 0 15,1 0-15,-1 0 31,1 0-32,0 0 17,-1 0-32</inkml:trace>
  <inkml:trace contextRef="#ctx0" brushRef="#br0" timeOffset="-193950.33">26582 5786 0,'-18'0'250,"18"17"-250,-17-17 16,-1 0-16,0 0 31,18 18-31,-17-1 16,17 1 15,-18 0-15,0-1-1,18 19 17,-17-36-32,17 17 31,0 1 0,0 0 0,17-18 63,1 0-94,0 0 16,-1 0-1,1 0-15,17-18 16,0 18 0,1 0-1,-1 0 1,-17 0-1,17 0 1,-17 18 15,-18-1 1,0 1 14,0-1-30,-36 1 0,19-18-1,17 18 1,-18-18 0,0 17-1,1 1 1,-1-18-1,0 0-15,1 18 16,-1-18 0,1 0-1,-1 0 1,0 0 0,1 0-1,-1 0 32</inkml:trace>
  <inkml:trace contextRef="#ctx0" brushRef="#br0" timeOffset="-192548.13">26829 5609 0,'35'35'187,"53"36"-187,0 17 16,-35-17-16,18-1 16,-36 1-1,0-1 1,-17-34 0,-18 34-1,0-17 16,0-35-15,-18 17 0,18-17-1,-70 35 1,35-18 0,-36 53-1,36-35 1,-18 0-1,18-35 1,35 17 0,-18-18-1,0-17 1,-17-17 0</inkml:trace>
  <inkml:trace contextRef="#ctx0" brushRef="#br0" timeOffset="-174144.21">27464 6015 0,'17'0'266,"1"0"-266,-18-18 16,35 18-16,-17 0 15,0-17 1,34-1-1,-34 0 1,17 18 0,1-17-1,-19 17 1,1 0 0,0 0-1,-1 0 16,1 0 16</inkml:trace>
  <inkml:trace contextRef="#ctx0" brushRef="#br0" timeOffset="-172603.42">27605 6138 0,'17'0'328,"1"0"-328,0-17 15,-1 17 1,19 0 0,-19 0-1,19-36 1,-19 36 0,19 0-1,-19 0 16,1 0-15,-1 0 15,1 0-15,0 0 15</inkml:trace>
  <inkml:trace contextRef="#ctx0" brushRef="#br0" timeOffset="-170725.14">28328 5292 0,'-18'0'203,"1"0"-187,-1 0-16,0 0 31,1 0-16,-1 0 1,1 0 0,-1 0-1,0 17 1,18 1 0,-35 0-16,35-1 15,-53 18-15,18 36 16,0-18 15,17 18-15,-17-36-16,17 53 15,18 0 1,0 0 0,0-35-1,0-17 1,18-1-1,-18-18 1,17 19 0,-17-1-1,36 18 1,-19-35 0,-17 17-1,18-17 16,-18 17-15,17-35 15,1 17-15</inkml:trace>
  <inkml:trace contextRef="#ctx0" brushRef="#br0" timeOffset="-168249.34">27746 5733 0,'18'0'250,"-1"0"-250,1 0 15,0 0 16,-1 0-15,1 0 0,-1 0-16,1 0 15,0 0 1,17 0 0,0-18 15,1 18-31,-1 0 31,0 0-15,-17 0-1,35 0 1,-36 0 0,1 0-1,0 0 1,-1 0 15,1 0 0,-1 0-15,-17-18 0,18 18-1,0 0-15,35 0 31,-36 0-15,1 0 0,0 0-1,-18 18 157,0 0-125,0-1-31,0 1-1,17-18 1,-17 18-16,0-1 16,18 1-1,-18-1 1,0 1-1,0 0 1,18-18 0,-18 17-1,17 1 17,-17 0-17,0-1 1,18 1-1,-18 0 17,17-1-17,-17 1 1,0-1 0,18-17-1,-18 18 1,0 0 15,0-1-15,0-52 93</inkml:trace>
  <inkml:trace contextRef="#ctx0" brushRef="#br0" timeOffset="-162348.05">28540 6068 0,'17'0'265,"1"0"-265,0 0 16,-1 0-1,1 0 1,0 0 15,-1 0-15,1 0 0,-1 0-1,1 0 1,0 0 15,-1 0 16,1 0-31,-18-18-1,18 18 1,-18-18-1,17 1 1,-17-36 0,0 0-1,0 18 1,0-1 0,0 19-1,0-18 16,0 17-15,0 0 0,-17-17-1,-1 17 1,0-17 0,18 17-1,-17 1 1,-1-1 15,0 18 0,1 0-15,-1 0 0,1 0 15,17 18 0,-18-18-15,18 17 15,18-17 31,-18 18-46,17-18 15,1 0-15,-1 0 0,1 0-1,0 0-15,-1 0 31,1 0-15,0 0 0,-1 0-1,1 0 1,0 0 0,-1 0-1,-17-18 1,18 18-1,-1 0 1,1 0 15,-18 18 110,0 0-125,0-1-1,0 1 1,0 0-1,0-1 17,0 1-17,18 0 1,-18-1 0,35 36 15,-17-35-31,-1-1 31,-17 1-15,36 0-1,-19-1 1,1-17 0,-18 18-1,35-18 1,-35 18-1,18-18-15,-1 0 16,19 0 15,-19 0 1,1-18-1,-18 0-16,18 1 1,-1-1 0,-17-17-16,36-1 15,-36-34 1,17-1 0,-17 36-1,0 0 1,0 17-1,0-17 1,0 17 0,0 1-1,0-1 17,0 0-17,-17 18 32,-1 0-31,0 0 46,18 18-62,0 0 63,0-1-1,0 1-31,0 0-15,18-18-16,-18 17 16,18 1-1,-1-18 1,18 17 0,-35 1-16,36 0 15,-19-18 1,19 35-1,-19-17 1,1-18 0,0 17-1,17 1 17,-35 0-17,17-1 16,-17 18-15,18 1 0,-18-19-1,18-17 1,-18 36 0,0-19 15,0 1-16,-18 0 32,0-1-31,1-17 0,-18 0-1,17 0 1,0 0 15,1 0-15,-1 0-1,0 0 32,18-17-31,-17 17 15,-1 0-31,18-18 16,-18 18 31,36 0 78,0 0-110,-1 0 1,1 0-1,17 0 1,1 35 0,-19-35-1,18 0 1,-35 18 0,18-18-1,0 0 16,-1 0 1,1 0-17,0 0 32,-18-18-31,0 1 15,0-1-31,0 0 16,0 1-1,17-36 1,-17-35 0,0-36-1,0 71 16,0-53-15,0 36 0,-17-54-1,-1 89 1,18-18 0,-18 18-1,1 17 1,17 1-1,-18-1 1,18 0 0,0 36 62,-18 0-47,18-1-15,0 1-1,0-1 1,0 1 0,0 0-1,0-1 1,0 19-1,18 17 1,-18-18 0,18-18-1,-1 19 1,1-19 0,17 36 15,-17-35-16,-18 0 1,18 17 0,-18-17-1,17-1 17,1-17-32,-18 18 15,0-1 1,18-17-1,-1 18-15,1-18 16,-1 18 0,1 17-1,0-35 1,17 18 0,0-1-1,-17 1 16,0-18-15,-1 18 0,1-18-1,-1 0 1,1 0 15,0 0-15,-1 0 15</inkml:trace>
  <inkml:trace contextRef="#ctx0" brushRef="#br0" timeOffset="-160698.1">29422 5203 0,'17'0'282,"1"0"-267,0 0 17,-1 0-17,1 0-15,-1 0 31,1 0-15,0 0-16,-1 0 31,1 0-15,0 0 15,-1 0 0,1 0-15,0 0-16,-1 0 16,1 0-16,0-17 15,-1 17 1,1-18 0,-1 18 15,1 0-16,-18-17 17</inkml:trace>
  <inkml:trace contextRef="#ctx0" brushRef="#br0" timeOffset="-159400.11">28363 5486 0</inkml:trace>
  <inkml:trace contextRef="#ctx0" brushRef="#br0" timeOffset="-154925.9">30304 4957 0,'0'17'250,"-18"-17"-234,18 18-16,-18-1 15,1 1 1,17 0 0,-18 17-1,18-17 1,0 52 0,0-17-1,0-35 1,0 52-1,0-52 1,0 17 0,0-17-1,18 17 1,-18-17 0,17-1-1,1 36 16,0-53-15,-18 36 0,17-19-16,-17 1 15,36 17 1,-19-17 0,18-1-1,1 19 1,-1-19-1,0 19 1,1-36 0,-19 17-1,1 1 1,17-18 0,-17 0 15,-1 0 0,1 0-15</inkml:trace>
  <inkml:trace contextRef="#ctx0" brushRef="#br0" timeOffset="-152224.41">30850 5186 0,'0'-18'188,"-17"18"-188,17-35 15,-18 35-15,18-18 0,0 1 31,-35-1-15,17 0 0,18 1-1,-17 17-15,17-18 16,-18 18 0,0 0 15,18 18-16,-17-1 1,17 1 0,0 0 15,-18-18-31,0 35 16,1-35-1,-1 18 16,18-1-31,0 1 16,0-1 0,0 1-1,0 17 1,0 1 0,0-1-1,0 0 1,0-17-1,0-1 17,18 1-17,-18 0 1,35-18 0,-17 0 15,-1 0-16,1 0 1,0-18 0,-1 18-1,-17-18 1,18 18 15,-18-17-15,17 17-1,-17-18 1,0 1 0,0-1-1,0 0 1,0 1 15,0-1-31,0 0 31,0 1-15,18-1 31,0 18 0,-1 18 62,1-1-93,-18 1-1,35-18 1,-17 18 0,-18-1-1,35 1 1,-17 0 0,0-1-1,-18 1 16,17-18-31,1 0 32,-1 0-1,1 0 0,0 0-15,-1 0-1</inkml:trace>
  <inkml:trace contextRef="#ctx0" brushRef="#br0" timeOffset="-150146.03">31238 4886 0,'0'35'218,"0"71"-202,18 18-16,0-19 16,-18 1-16,0-35 15,17-18 1,-17-18 0,0-17 15,0-1-16,0-34 95,0-19-95,-17 19 1,17-1 0,0 0-16,0-17 0,0 0 15,-18-89 1,18 19 0,0-37-1,0 90 1,0 16 15,0 19-15,0-19-1,0 19 1,0-1 0,0 0-1,0 1 16,0 34 79,18-17-95,-18 18-15,17 0 16,19-1 0,-19 1-16,1-18 15,35 35 1,-18 18 0,-17-35-1,17-1 1,-35 1-1,18 17 1,-1-17 0,1 17-1,0-17 1,-1 0 0,-17-1-1,18 18 1,0-35 15,-18 18-15,17-18-1,-17 18 1</inkml:trace>
  <inkml:trace contextRef="#ctx0" brushRef="#br0" timeOffset="-148682.7">31327 5239 0,'17'-18'281,"1"18"-281,0-18 16,17 1 31,-35-1-47,17 18 47,1 0-16,-18-17-31,18 17 15,-1 0 1,1-18 0,17 18-1,-35-18 17,18 18-17</inkml:trace>
  <inkml:trace contextRef="#ctx0" brushRef="#br0" timeOffset="-146121.48">31574 4533 0,'0'18'219,"0"-1"-203,17 1-16,-17 17 15,36 1-15,-19 34 16,18 1-1,-17-18 1,0-18 0,-18-17-1,17-1 1,-17 19 15,18-36-31,-18 17 47,0 1-16,0-1 1,0-34 202,0-1-218,0 1-1,0-1-15,0 0 16,0 1-16,0-1 15,0 0 1,0 1 0,0-19-1,0 19 17,18-1-17,-18 0 1,17 18-1,-17-17 1,18 17 15,0-18-15,-1 18 15,1 0 16,-18 18-31,17-18-1,1 17 17,-18 1-17,0 0 16,0-1-15,0 1 0,0 0-1,0-1 1,-18-17 0,18 18-1,-17-18 1,17 18-1,0-1 1,-18-17 0,18 18-1,-17 0 1,-1-18 15,18 17-31,0 1 31,-18-18-15,1 17 0,17 1 15,-18-18 0,0 0 16</inkml:trace>
  <inkml:trace contextRef="#ctx0" brushRef="#br0" timeOffset="-144514.58">31838 4357 0,'18'0'218,"17"17"-202,-35 1-16,18-18 16,17 18-1,0 35 1,-17-36 0,35 19-1,-18-1 1,0 0-1,-17-17-15,17 35 16,1-18 0,-1 35-1,-35-52 1,35 35 15,-35-35-15,0 70-1,0-35 1,-35 70 0,-53 89-1,35-106 1,-18-18 0,71-53-1,-35-17 1,35 0-1,-18-1 1,18 1 0,-17-18-1,-1-35 32,0-36-31,1 36-1</inkml:trace>
  <inkml:trace contextRef="#ctx0" brushRef="#br0" timeOffset="-141729.21">24395 6897 0</inkml:trace>
  <inkml:trace contextRef="#ctx0" brushRef="#br0" timeOffset="-139562.52">23989 7250 0,'-18'-18'312,"1"18"-296,-1 0 15,0 0-15,1 0-1,-1 0 1,18 18 0,-18-1-1,18 1 1,0-1-1,-17-17 1,17 18 0,0 0-1,0-1 1,0 1 0,0 0-1,0-1 1,0 1-1,0 17 1,0 1 0,0 52-1,0-35 1,0 52 0,0-52-1,17 18 1,-17 35 15,0-53-15,0 0-1,0-36 1,0 19 0,0-19-1,0 1 1,18-1-1</inkml:trace>
  <inkml:trace contextRef="#ctx0" brushRef="#br0" timeOffset="-133997.27">23636 7779 0,'35'0'219,"-17"0"-219,17 0 15,-17 0 1,0 0 0,-1 0-16,18 0 15,-17 0-15,35 0 31,-18 0-15,-17 0-16,17 0 16,18 0-1,-18 0 1,-17 0 0,35 0-1,-18 0 16,1 0-15,-19 0 0,1 0-1,-1 0 1,-17-18 31,18 18-32,-18-18 1,18 18 0,-36 0 140,18 18-125,0 0-15,0-1-1,0 1 17,0 0-17,0 17 1,0 0-16,0-17 16,0 17-1,0 0 1,18-17-1,-18 0 1,17-1 0,-17 1-1,18-18 1,-18 18 0,18-1-1,-1-17 32,1 0-31,0 0 15,-18-17-31,17 17 16,1-18-1,-1 18 1,19-18-1,-19-17 1,1 0 0,0 17-1,-1 0 1,1-17 0,0 18-1,-18-1 16,17 0-15,-17 1 0,0-1 15,0 0-15,0 1 15,-17 17-16,17-18 1,-18 18 0,0 0-1,18 18 48,0-1-16,0 1-16,0 0 0,18-18-15,-18 17-1,18-17 1,-1 0-16,1 0 16,0 0-1,-1 0 1,1 0 0,-1 0-16,1 0 31,17 0 0,-17-17-15,0 17-1,-1 0 1,-17-18 0,18 18-16,0 0 31,-36 18 47,18-1-62,-18-17-1,18 18-15,0 0 16,-17-18 15,17 35-15,0-18-1,0 1 1,0 0 0,0-1-1,0 1 1,17 0-1,1-1 1,0 1 0,-1 0-1,1-1 1,-1-17 0,19 18-1,-19-18 16,19 0-15,-19-18 0,1 18-1,0-17 1,17-19 0,18-52-1,-18 35 1,0 0-1,-35 18-15,0 17 16,18 1 0,-18-1-1,0-17 1,0 0 0,0 17-1,0-17 16,0 17-15,0 0 0,-18 18 15,18 18 31,0 0-46,0-1 0,0 1-1,0 0 1,0-1 15,0 1-15,0-1 15,18 1-15,-18 0-1,18-18 1,17 0 0,-17 17-1,17-17 1,-18 18-1,19-18 1,-36 18 0,17-18-1,-17 17 1,0 1 15,0 0 0,0-1 1,0 1 15,-17-18-47,17 17 15,-18-17 1,18 18-1,-18-18 1,1 0 0,-1 18-1,1-18 1,-1 0 0,0 0-1,-17 0 1,17 0 46,36 0 48,0 0-110,-1 0 15,1 0 1,17 0 0,-17 0-16,35 0 31,-36 0-31,36 0 31,-35 0-15,0 0-1,-1 0 1,1 0 0,-1-18-1,1 18 1,-18-18-1,0 1 1,18 17 0,-1 0-1,-17-18 1,0 1 15,0-1-31,0-17 31,0-36-15,-35 18 0,35 18-16,-18-18 15,1 0 1,-18 0 0,35 0-1,-18 18 1,-17 0-1,35-1 1,0 1 0,-18 35-1,18 18 95,0-1-95,0 1 1,0 17-16,0-17 16,18 17-1,-1-35-15,-17 53 16,18-18-1,0 1 1,-1-19 0,-17 19-1,18-19 1,-18 19 0,17-19-1,-17 1 16,18-18-15,0 17 0,-18 1-1,17 0 1,-17-1 0,18 1-1,0 0 16,-18-1-15,17-17 0,1 0 15,0 0 0,-1-17 0,1 17-31</inkml:trace>
  <inkml:trace contextRef="#ctx0" brushRef="#br0" timeOffset="-132505.96">25400 7567 0,'18'0'203,"17"0"-203,-17 0 0,17-18 16,18 18-1,17-17 1,-52 17 0,17 0-1,-17 0 1,-1 0 0,19 0-1,-19 0 16</inkml:trace>
  <inkml:trace contextRef="#ctx0" brushRef="#br0" timeOffset="-131374.81">24430 7426 0</inkml:trace>
  <inkml:trace contextRef="#ctx0" brushRef="#br0" timeOffset="-129046.12">25964 7144 0,'-17'35'375,"17"-17"-375,0-1 16,0 19-16,-18 34 15,1-17 1,17 0 0,0-35-1,0 17 1,0-17 0,0-1-1,0 18 1,0-17 15,0 0-15,0-1-1,0 1 1,0 53 0,0-54-1,17 18 1,1 1-1,-18-1 1,17-17 0,19 17-1,-19 0 1,19-17 15,-19-18-31,1 0 31,17 17-15,-17-17 0,17 18-1,-17 0 1,17-18 0,-17 0-1,-1 0 1,1 0-1,0 0 17,-1 0-1</inkml:trace>
  <inkml:trace contextRef="#ctx0" brushRef="#br0" timeOffset="-126083.34">26476 7338 0,'0'-18'265,"-18"18"-265,18-18 16,-17 18 0,-1 0 15,0 0 0,18 18-15,-17-18-1,17 18 1,-18 17 15,18-17-15,-18-18-1,18 35 1,-17-35 0,17 18-1,-18-1 1,18 1 15,0 0-15,0-1 31,0 1-16,18-18 0,-1 0-31,-17 17 16,0 1 15,18-18-15,-18 18-1,18-18 1,-18 17 0,17-17-1,1 0 1,0 0-1,-1 0 1,19 0 15,-19 0 1,1 0-17,0-17 1,-18-1 15,17 18-15,-17-18-1,0 1 1,18-1 0,-18 1-1,0-1 1,0 0-1,0 1 1,0-1 0,0 0-1,0 1 1,-18-1 0,18 0 15,-17 18-16,17-17 1,-18 17 0,18 17 62,0 1-63,18-18-15,-18 18 16,0 17 0,17 0-1,-17-17 1,18 0-16,-1 17 16,1 0-1,0-17 1,-1-1 15,1 1-31,-18 0 31,18-1-15,-18 1 0,17-18-1</inkml:trace>
  <inkml:trace contextRef="#ctx0" brushRef="#br0" timeOffset="-121886.02">26899 7091 0,'0'17'328,"0"1"-312,0 0-16,0-1 15,0 1-15,0 0 16,0-1-16,0 19 16,0-19 15,0 36-16,0-18 1,0 1 0,0-19-1,0 1 1,0 0 0,0-1-1,0 1 1,0 0 15,0-1 16,0 1-47,0-1 62,0 1-46,0 0 0,0-1-1,0 1 1,0 17 0,0-17-1,0 0 1,0-36 93,0 0-93,0 1-1,0-1-15,0 0 16,0 1 0,0-1-16,0 0 15,0 1 1,0-1 0,0 1-1,0-36 1,0 35-1,0 0 1,0-17 0,0 17-1,0-17 1,0 17 0,0-17 15,0 18 0,0-1 0,0 0-15,-17 1 0,17-19-1,0 19 1,0-1-1,0 0 1,17 18 78,-17 18-63,18 0 0,-18-1-15,0 1 0,18-18-16,-18 18 15,35-1 1,-35 1-1,17-18 1,1 35 0,0-17-1,-1-1 1,1 1 0,0 17-16,-1-35 15,1 36 16,0-19-15,-1 1 0,1 0-1,-18-1 1,18-17 15,-18 18-15,17-18-1,-17 18 1,18-18 0,-18 17 15,17 1-15,-17-1-1,0 1 16,0 0-15,0-1 31,0-34 15</inkml:trace>
  <inkml:trace contextRef="#ctx0" brushRef="#br0" timeOffset="-119831.17">26935 7514 0,'17'-35'203,"54"0"-203,-36-1 16,0 19-16,1-1 16,-1 18-1,-17-35 1,-1 35-16,1 0 16,17 0 15,-17 0-16</inkml:trace>
  <inkml:trace contextRef="#ctx0" brushRef="#br0" timeOffset="-117264.67">27287 6932 0,'0'18'235,"0"-1"-220,0 19-15,18-19 16,-18 1-16,18 17 16,-18 0-16,0-17 15,0 17 1,17 1 15,-17-19-15,18 19-1,0-19 1,-18 1 0,17 17-1,-17 18 1,0-35-1,18-1 1,-18 19 0,0-19 15,0 1-31,0-36 125,0 1-109,0-1-1,0 0 16,0 1-31,0-1 32,0 0-17,17 18-15,-17-17 16,0-1 0,18 0-1,-18 1 1,18-1 15,-18 1-31,17 17 16,-17-18 15,18 18-15,17-18-1,-17 18 1,-18-17-1,18 17 1,-1 0 0,1 0-1,-1 0 1,1 17 15,0-17-15,-18 18 15,0 0-15,0-1-1,0 1 1,-18-1 0,18 1 15,0 0-31,0-1 15,-18-17 1,18 18 0,0 0-1,0-1 1,-17 1 0,17 0-1,-18-1 16,18 1-15,-17 0 0,-1-18-1,0 17 1,-17-17 0,17 0-1,1 0 1,-1 0 31,18-17-32,0-1 1,0 0 0,0 1-1,0-1 1</inkml:trace>
  <inkml:trace contextRef="#ctx0" brushRef="#br0" timeOffset="-115030.8">27640 6738 0,'18'0'312,"-1"0"-296,1 18-1,0-1 17,17 1-32,-17 0 31,-1-1-16,1-17 1,-18 18-16,0 0 16,18-1-1,-18 18 1,17-17 0,-17 0-1,18-1 16,-1 1-15,-17 0 0,0 17-16,0 0 15,0-17 1,0 35 0,0-36-1,0 1 1,0 0-1,0-1 1,0 1 15,0 0 1,0-1-17,0 1-15,0-1 16,-17 19 15,17-19-15,0 1-1,0 0 1,0-1 0,0 1 15,0 0 0,0-1 16,0 1-31,0 17-1,-18-17-15,18 17 16,-17-17-1,17 17 1,-18 0 0,18-17-1,0 0 1,-18 17 15,1-35 32,17-18-48,0 1 1,-18-1-16,0-17 16,18 17-16,-17-88 31</inkml:trace>
  <inkml:trace contextRef="#ctx0" brushRef="#br0" timeOffset="-113179.11">28205 6932 0,'17'0'250,"1"0"-234,-1 0-16,1 0 15,0 18 1,-1-18-1,19 17 1,-19-17 0,-17 18-1,18-18-15,0 0 16,-1 0 15,19 0-15,-1 0-1,53-18 1,-17 1 0,-54 17-16,36-18 15,-35 18 1,17 0 0,-17 0 15,-1 0-16,1 0 1,-18-18 31,-18-17-31</inkml:trace>
  <inkml:trace contextRef="#ctx0" brushRef="#br0" timeOffset="-111381.42">28240 7197 0,'17'0'250,"1"0"-250,0 0 16,17 0-16,0-18 16,1 18-1,-19 0 1,1 0-16,0 0 16,-1 0-1,1 0 16,-1 0 1,-17-18-17,18 18 1,0 0 0,-1 0-1,1 0 32,0 0-16,-1 0-31,19-17 16,34-1 0,18 0 15,-70 1-16,17-1 1,-17 18-16,-1 0 16,19 0-1,-19 0 1,1 0 0,0 0 15</inkml:trace>
  <inkml:trace contextRef="#ctx0" brushRef="#br0" timeOffset="-108493.08">26176 7761 0,'0'18'266,"0"-1"-235,0 1-15,0 0-16,0-1 16,0 1-1,0 0 16,0-1-15,0 1 15,0-1-15,18-17 0,-18 18-1,17-18 16,-17 18-15,0-1 15,18 1 16,-18-36 78,18 18-109,-18-17 15,17 17-31,-17-18 16,18 18-1,0 0 32,-1 0-31,1-18 15,-1 18-15,19-17-1,-1-1 1,36 1 0,-54 17-1,19-18 1,-19 18-16,1 0 15,17 0 17,-17 0-17,-1 0 17,1 0-17,0-18 1,-1 18-1,1-17 1,0 17 15,-1 0-31,-17-18 16,18 18 0,17 0-1,-35-18 1,18 1-1,-1 17 17,-17-18-1,0 0 0,0 1 0,0-1-15,0 1 0,0-1-1,-17 0 17,17-17-17,-18 17 1,0-17-1,18 17 1,-17 1 0,17-18-1,-18 17 1,1 18 0,17-18 15,0 1 0</inkml:trace>
  <inkml:trace contextRef="#ctx0" brushRef="#br0" timeOffset="-105328.11">29510 6632 0</inkml:trace>
  <inkml:trace contextRef="#ctx0" brushRef="#br0" timeOffset="-103081.5">29510 6632 0,'-18'0'250,"1"0"-219,17-17-15,-18 17-1,0 0 16,1 0 1,17-18-17,-18 18 1,0 0 0,1 0-1,-1 0 1,0 0 15,1 18 16,-1-18-31,1 17-1,17 1 16,-18-18-31,18 17 16,0 1 15,0 0 16,0-1-31,0 1-1,0 0 1,0-1 0,0 1-1,18-18 1,-18 18 0,17-18 15,-17 17-16,18 1 1,-1-18 0,-17 18 15,18-18 16,0 17-32,-18 1 1,17-18 0,-17 17 15,18-17-31,0 0 47,-1 0-16,1 0-15,0 0 31,-18-17-32,0-1 1,0 1-1,0-1 1,0 0-16,0 1 16,17-1-1,-17 0 1,0-17 0,18 17-1,-1 1 1,-17-1 15,0 0-15,0 1 15,0-1 0,0 36 235,0-1-251,0 1-15,18-18 16,-18 18 0,18-18-16,-1 17 15,1 1 1,0 0 0,-1-1-1,36 1 16,-17-18-15,34 18 0,-52-1-1,35-17 1,-36 0 0,1 0-1,0-35 16,-18 17 1,0 1-32,17-1 15</inkml:trace>
  <inkml:trace contextRef="#ctx0" brushRef="#br0" timeOffset="-90447.51">24077 9243 0,'0'-18'375,"0"0"-359,0 1 78,-18 17-94,-17-18 31,18 18-16,17-17 1,-18 17 0,0-18-1,1 18 1,-1 0 0,0 0-1,1 0 1,17 18-1,-18-18 1,18 17 0,-18 1 15,18 17-31,-17-17 31,17 17-15,0-17-1,0 17 1,0-17 0,0-1-1,0 1 1,0 0 0,0-1-1,0 1 1,0-1-1,0 19 1,0-19 0,0 1-1,0 0 1,17 17 0,-17 18-1,0-18 1,0 0 15,18-17-31,0 17 16,-18 1-1,0-1 1,35 18 0,-35-36-1,0 19 1,18-19-1,-18 1 1,17 0 0,-17-1-1,0 1 1,18 0 0,0-1-1,-18 1 32,0-36 0,0 1-47</inkml:trace>
  <inkml:trace contextRef="#ctx0" brushRef="#br0" timeOffset="-88374.84">23618 9895 0,'18'0'219,"0"0"-204,-1 0-15,1 0 16,0 0-1,-1-17-15,71-1 16,-17 0 0,35-17-1,-53 18 1,17-19 0,1 36-1,-18-35 16,-36 35-31,36 0 16,-17-18 0,-1 1-1,0 17 1,-17 0 0,-1 0-1,19 0 1,-36-18 15,17 18-15,-17-18-1,0 1 17,-17 17 46,17 17-63,0 19 1,0-19 0,0 1-1,0 0-15,0-1 16,0 1-1,0 17 1,0-17 0,0-1-1,0 1 1,0 0 0,0-1-1,0 1 16,17-18-15,-17 18 0,0-1-1,0 1 17,0-53 14,0 17-30</inkml:trace>
  <inkml:trace contextRef="#ctx0" brushRef="#br0" timeOffset="-86372.55">24518 9066 0</inkml:trace>
  <inkml:trace contextRef="#ctx0" brushRef="#br0" timeOffset="-80781.21">24589 9931 0,'17'0'313,"1"0"-298,0 0 1,-1 0-1,18-18 1,-17 18 0,70-88-1,-35 70 1,-18-17 0,-17 0-1,17-1 1,-17 19-16,0-36 15,-1 35 1,-17-17 0,18 35-1,-18-35 17,0-1-17,0 19 16,-18-1-15,-17 18 15,35-18-31,-18 18 16,-17 0 0,17 0-1,1 0 1,-1 0-1,1 18 17,-1-18-32,18 18 31,-18-18-15,18 17 30,0 1-30,18-18 47,0 0-48,-1 0 16,1 0-31,17 0 32,-17 0-17,-1 0 1,1 0-16,0 0 16,17 0-1,0 0 16,-17 0-15,-1 0 0,1-18-16,0 18 15,-1 0 1,1-17 0,0 17-1,-1 0 16,-17 17 48,0 1-64,0 0 1,-17-1-1,-1 19 17,0-19-32,18 1 31,-17-1-15,17 1-1,0 0 1,0-1 15,0 1 0,0 0-31,0-1 16,0 19 15,17-19-31,1 1 31,-18 17-15,18-35 0,-1 18-1,1-18 1,0 0 0,-1 0-16,36 0 15,0 0 1,-18 0-1,1 0 1,-19-18 0,19 18-1,-19-18 1,1 1 0,-1 17-1,1-71 16,35 1-15,53-195 0,-53 142-1,-18-36 1,-35 124 0,18 17-1,-18-17 1,0 17 15,-18 18 32,18 18-48,-18-1 1,18 1-1,0 0-15,0-1 32,0 1-17,0 0 1,0-1 0,0 1-1,0-1 1,0 1-1,0 0 1,0-1 0,0 1 15,0 0-15,0-1-16,18-17 31,0 18-16,-1-18 1,-17 18 0,18-18-1,0 0 1,-1 17 0,1 1-1,17-18 1,-17 18-1,-1-1 1,1-17 0,0 18 15,-1-1 0,-17 1-15,0 0-1,0-1 1,0 19 0,-35-1-1,17 18 1,1-18 0,-36 0-1,35-17 1,1 17-1,-1-17 1,0-18 0,1 0 15,-1 0-15,0 0 15,1 0-16,-1 0 1,0 0 0,36 0 156,0 0-157,-1 0 1,1 0-1,0 0-15,-1 0 16,1 0 0,17 0-1,-17 18 1,17-18 0,-17 0-1,17 0-15,-17 0 16,17 0-1,18-18 1,-18 0 0,0 1-1,-17 17 1,0-18 0,17 18 15,-35-18-16,18 18 17,-18-17-17,0-1 17,0 0-17,0-17 1,0 18-1,0-1 1,0-17 0,0 17-1,0 0 1,0 1 0,-18-19-1,0-87 16,1 35-15,17-18 0,-18 53-1,0 18 1,18 17-16,0 0 16,-17 1-1,17-1 1,0 1 15,0 34 47,0 1-47,0-1-15,0 1 0,0 17-1,0 18 1,0-17 0,0 16-1,0-16 1,17-1-1,-17-17-15,18-1 16,-18 19 0,18-1-1,-18-17 1,17 17 0,1 0-1,-18-17 16,0-1-15,18 1 0,-18 0-1,17-18 1,19 17 0,-19-17-1,-17 18 1,18-18-1,-1 0 17,1 0-17,0 0 17</inkml:trace>
  <inkml:trace contextRef="#ctx0" brushRef="#br0" timeOffset="-79197.97">26070 9207 0,'18'0'266,"0"0"-250,-1 0-16,1 0 15,-1-17 1,19 17 0,-19-18-1,1 1 1,0 17-1,-1 0 1,1 0 0,0 0-1,-18-18 17,17 18-32,1 0 15,-1-18 16,1 18-15,0 0 0,-1 0-1,1 0 1</inkml:trace>
  <inkml:trace contextRef="#ctx0" brushRef="#br0" timeOffset="-77397.71">26829 8714 0,'-18'17'250,"18"1"-250,0 0 16,-18-1-16,1 18 16,-1 36-1,-17 0 1,35-36-16,-35 0 16,35 36-1,-36-36 1,36 0-1,0 0 1,0-17 0,0 35-1,0-18 17,18 1-17,-18-19 16,18 19-15,-1-19 0,1 1-1,-18-1-15,18-17 16,-18 18 0,35 0-1,-35-1 1,17 1-1,1-18 1,0 18 0,-1-18-1,1 17 1,0-17 0,-1 18-1,1-18 16,0 0-15,-1 18 0,1-18-1,17 0 17</inkml:trace>
  <inkml:trace contextRef="#ctx0" brushRef="#br0" timeOffset="-74996.66">27146 8925 0,'0'18'203,"0"0"-203,0 17 15,-17-18-15,17 1 16,0 53 0,0-1-1,-18-35 1,0 18-1,18-17 1,0 17 0,0-36-1,0 1 1,0 0 15,0-36 63,0 0-78,0 1-1,0-1-15,0 0 16,18 1-16,-18-1 15,0-17 1,0 17 0,0 0-1,0 1 17,0-1-32,0 1 31,0-1 0,0 0 16,18 18-31,-18-17-16,0-1 15,17-17 1,-17 17 15,18 18-31,-18-35 16,0 17-1,18 18 1,-18-17 0,17 17 30,1 0 17,-1 0-63,1 0 31,-18 17-31,71 1 16,-54-1-1,36-17 1,-53 18-16,35 0 16,-17-1-1,0 19 1,17-19 0,-17 19-1,-1-1 1,-17-18 15,18 19-15,0-36-1,-18 17 1,17-17 0,-17 18-1,0 0 1,0-1 31</inkml:trace>
  <inkml:trace contextRef="#ctx0" brushRef="#br0" timeOffset="-72750.61">27129 9260 0,'17'0'250,"1"0"-234,0 0-16,-1 0 15,1 0 1,-1 0-1,1-17 1,0 17 0,-1 0-1,1-18 1,0 18 0,17 0-1,-17 0 1,-1 0-1,36-18 1,-35 18 0,17 0-1,-17 0 17,-1 0-1,1 0 0,0 0-15,-18-17 109,0-1-16</inkml:trace>
  <inkml:trace contextRef="#ctx0" brushRef="#br0" timeOffset="-71231.02">27481 8467 0,'0'17'235,"0"1"-235,18-18 15,-18 35-15,18-35 16,17 53-1,0-18 1,-17 1 0,17-1-1,-17-17 1,-1 17 0,1 0-1,0 18 16,-1 0-31,1 53 16,-18 0 0,0-18-1,0-35 1,0 17 0,0 1-1,-18-18 1,1 0-1,-1-36 1,18 19 0,-18-19 15,18 1-15,-17-18 30,-1-35-14</inkml:trace>
  <inkml:trace contextRef="#ctx0" brushRef="#br0" timeOffset="-69475.63">28063 9031 0,'18'0'250,"0"0"-250,-1 0 16,1-18-16,0 18 15,-1 0 1,1 0-16,17 0 16,0 0 15,1-17-16,-1-1 1,-17 18 0,-1 0-1,1 0 17,0 0-1,-1 0-16</inkml:trace>
  <inkml:trace contextRef="#ctx0" brushRef="#br0" timeOffset="-68267.46">28187 9278 0,'35'0'203,"-17"0"-187,-1 0-16,19 0 0,-19 0 16,19 0-1,-19 0 1,36 0-1,-35 0 1,17 0 0,-17 0 15,-1 0-15,1 0-1</inkml:trace>
  <inkml:trace contextRef="#ctx0" brushRef="#br0" timeOffset="-66264.45">28963 8396 0,'-18'0'312,"1"0"-296,-1 0 0,0 0-1,1 0 1,17 18-1,-35-1 1,17 1 0,18 0-1,-18 17-15,1 0 16,-1-17 0,0 52-1,1-17 16,-1 18-15,0-1 0,18-52-1,-17 35 1,17-35 0,0 17-1,0 0 1,0 36-1,17-36 1,-17-17 0,18 17-1,-18 0 1,18-17 0,-18-1-1,17-17 16,-17 18-15,0 0 0,18-1-1,-18 1 1,18 0 0,-18-1-1,17 1 1,-17 0 15,18-18-15,-18 17-1,0 1 1,0-36 31,0 1-32</inkml:trace>
  <inkml:trace contextRef="#ctx0" brushRef="#br0" timeOffset="-64604.77">28487 8872 0,'17'0'203,"1"0"-203,0 0 15,-1 0 1,1 0-16,0 0 16,17 18-1,0-18 1,18 0 0,0 0-1,-18 0 1,1 0-1,-1 0 1,0 0 0,-17 0-1,17 0 1,-17 0 15,-1 0-15,1 0 15,-18 18 16,0-36 47</inkml:trace>
  <inkml:trace contextRef="#ctx0" brushRef="#br0" timeOffset="-60413.31">29774 8273 0,'-17'0'219,"-1"0"-219,1 0 16,-1 0-16,-17 17 15,17-17 1,-17 0 0,17 18-1,0 0 1,-17-1-1,17 1 1,-17 35 0,0 0-1,0 70 1,17-52 0,0-1-1,18-17 1,0 35-1,0-17 1,0 17 0,0-17-1,18-1 1,0-35 0,-1 36-1,1-53 1,0 17-1,17 18 1,-18-35 0,36-1-1,-35 1 1,0-1 0,17 1 15,-17-18-16,17 0 1,-17 0 0,17 0-1,-18 0 1,1-18 0,0 18-1</inkml:trace>
  <inkml:trace contextRef="#ctx0" brushRef="#br0" timeOffset="-56014.47">29916 8678 0,'-18'0'282,"18"18"-267,-18-18-15,1 18 16,-1-18 0,18 17-1,-18-17-15,18 18 16,-17-18-1,-1 18 1,0-1 0,18 1-1,-35 17 1,18-17 0,17-1-1,0 1 1,-18 0-1,18 17 1,0 0 0,0 18-1,0-18 1,0 1 15,0-1-15,0-17 15,18 17-15,17-18-1,-18-17 1,72 0 0,-36 0-1,-1 0 1,19 0-1,-36 0 1,-17-17 0,0 17-16,-1-18 15,1 18 1,-1 0 0,-17-17 15,36 17-16,-36-18 1,0 0 0,17-17-1,-17 0 1,18-18 0,0 35-1,-18-17 1,0 0 15,0 17-15,17 18-1,-17-18 1,0 1 0,18-19-1,-18 19 16,18 17-15,-1-18 0,-17 1 15,18 17-15,0 0-1,-1 0 1,1 0-1,-1 0 1,1 0 0,17 0-1,-17 0 1,0 17 15,-36-17 63,0 0-78,1 0-1,-1 0 1,0 0-1,1 18 17,-1-1 15,1 1-32,-1 0 16,18-1 1,-18-17-17,18 18-15,-17-18 16,17 18 0,-18-1-1,18 1 16,0 17-15,0-17 0,0-1-16,0 19 15,0-19 1,18-17 0,-1 36-1,1-36 32,0 0-31,-1 0-1,1 0 1,-18-18 0,17 18-1,-17-18 1,18 18-1,0 0 1,-18-17 0,17-1-1,-17-17 1,18-71 0,0 18-1,-18-18 16,0 71-15,0-1 0,0 19-1,0-19 1,0 19 0,-18-1-1,0 1 1,18 52 234,0-18-250,18 1 15,-18 17-15,18 18 16,-18-17 0,17-1-1,-17-17 1,18 17 15,0 0-31,-18 18 31,17 0-15,-17-18 0,0 0-1,0-17 1,0 17 0,0 1 15,0-19 0,18-17-15,-1 0-1,1 0 32,-18-17-31</inkml:trace>
  <inkml:trace contextRef="#ctx0" brushRef="#br0" timeOffset="-54230.22">30621 8449 0,'18'0'313,"-18"18"-297,17-1-16,1 1 15,-18 0 1,18 17-1,-1-18 1,1 36 0,17-17-1,-17 17 1,-18 0 0,35-1-1,-35 19 16,0-36-15,18 53 0,-18-52-1,0-1 1,0-17 0,0-1-1,0 19 1,-18-1-1,0 0 1,18-17 0,-17 17-1,17-17 17,-18-18-32,1 0 46,17-18-30,0 0 0</inkml:trace>
  <inkml:trace contextRef="#ctx0" brushRef="#br0" timeOffset="-51861.5">31062 8572 0,'0'18'312,"0"0"-296,0 17-16,-18-35 15,18 35-15,0-17 16,-17 53 0,17-36-1,0 35 16,0-34-15,0-1 0,0-17-1,0 17 1,0-18 0,0 1-1,0 0 1,17-18-1,1 0 1,0 17 0,-1-17-1,-17 18 1,18-18 0,17 0-1,-17 0 16,0 0-15,-1 0 0,1 0-1,-1 0 1,1 0 0,0-18-1,-1 18 1,1-17-1,-18-1 1,18 18 0,-18-18 15,17 18-31,1-17 16,-18-1 15,0 1-16,0-19 1,0 19 0,18-54-1,-18 36 1,0-18 0,0 35-1,0 1 1,0-1-16,0 0 31,0 1 0,0-1-15,0 0 15,0 1 0,0-1 16</inkml:trace>
  <inkml:trace contextRef="#ctx0" brushRef="#br0" timeOffset="-49960.6">32314 8043 0,'-17'0'250,"-1"0"-250,1-17 32,-1 17-32,0 0 15,1 0 1,-1 0 0,0 0 15,1 0-16,-1 17 1,0 1 0,18 0-1,0-1 1,-17-17 0,17 36-1,0-19 1,0 1-1,0-1 1,0 19 15,0-19-15,0 1-16,0 0 0,0 35 16,0-36-1,0 18 16,0 1-15,17-1 0,-17-17-1,18 35 1,0 35 0,17-35-1,-17 35 1,-1-53-1,1 18 1,0 35 0,-1-70-1,-17 17 1,18 0 0,-18-17 15,0 0-16,0-36 32,0 0-47</inkml:trace>
  <inkml:trace contextRef="#ctx0" brushRef="#br0" timeOffset="-48596.13">31997 8890 0,'18'0'187,"-1"0"-171,1 0-16,-1 0 16,19-18-16,17 1 15,17-1 1,-34 0 0,-1 18-1,0-17 16,-17 17-15,17 0 0,-17-35-1,17 35 1,-17 0 0,-1 0-1,1 0 16</inkml:trace>
  <inkml:trace contextRef="#ctx0" brushRef="#br0" timeOffset="-47089.26">32561 8220 0,'-17'17'219,"17"36"-203,-18-35-16,18 17 15,-18 0 1,18 1 0,0-1-1,0-17 1,0 35 0,0-18-1,0 53 1,0-35-1,18 18 1,-18-36 0,18 18-1,-1-18 1,-17 0 0,18 1-1,0-19 1,-1-17 15,1 18-31,17-18 16,18 35-1,35 0 1,-70-35 0,35 18-1,-35 0 16,-1-18-15</inkml:trace>
  <inkml:trace contextRef="#ctx0" brushRef="#br0" timeOffset="-44845.48">32808 8625 0,'18'0'266,"0"0"-220,-1 0-30,1 0 0,0 0 15,-1 0 0,-17-17-15,18 17-1,-18-18 1,17 18 0,-17-18-1,0 1 1,18-1 0,-18 1-1,18 17 1,-18-18-1,0 0 17,17 18-32,-17-17 31,0-1 0,0 0 16,-17 18-16,-1 0-15,0 0 0,1 0-1,-1 0 1,1 0-1,-1 0-15,0 0 32,1 18-17,-1 0 1,0-1 0,18 1-1,0 0 16,0 17-15,0-18 0,0 19-1,0-1 1,18 18 0,-18-18-1,18-17 1,-18 0-16,0-1 15,17-17 1,1 18 0,0 17-1,-1-35 1,18 18 0,18-18 15,-17 0-16,34 0 1,-17 0 0,-35-18-1,17 0 1,-17 18 0,-1-17-1,1 17 16,-18-18-15,0 1 0</inkml:trace>
  <inkml:trace contextRef="#ctx0" brushRef="#br0" timeOffset="-42110.42">33532 8237 0,'-18'0'266,"0"0"-235,18 18-15,-17-18 15,17 18-31,-18-18 16,18 17-1,-18-17 16,18 18-15,0 0 15,0-1-15,0 1 0,0-1-1,0 1 1,0 0-1,0-1 17,0 1-32,0 0 31,0-1-15,18-17 77,0 0-77,-1 0 31,19 0-32,-19 0 32,1-17-31,-18-1 15,17 0-31,-17 1 16,18 17-1,-18-18 1,0 0 15,0 1-31,0-1 32,0 1-32,0-1 15,0 0-15,0-52 16,-35 17-1,17-18 1,1 36 0,-1-18-1,0 35 1,1 1 0,-1-19 15,18 19-16,-18-18 1,1 17 15,17 36 32,0-1-32,0 1-31,0-1 16,0 1-16,0 0 15,17 52 1,1-34 0,-18-19-1,0 36 16,18-35-15,-18-1 0,17 1-1,-17 0 1,0-1-16,18 19 16,0-19-1,-1 19 1,1-36-1,-1 17 1,-17 18 0,18-17-1,-18 0 1,18-1 15,-1 1 0,-17 0-15,0-36 109,0 0-125</inkml:trace>
  <inkml:trace contextRef="#ctx0" brushRef="#br0" timeOffset="-40311.4">33532 7567 0,'17'0'203,"1"0"-187,-1 18-16,1-18 16,0 17-16,-1 1 15,19 0 1,17 17 0,-1 35-1,-16-34 1,-1 17-1,-35 17 1,0-35 0,0 71-1,0-70 1,0 52 0,0-53-1,0-17 16,0-1-31,0 1 16,0 17 0,0 53-1,-18 1 1,-52 105 0,35-106-1,17 0 1,-17-53-1,35-17 1,0 0 0,-18-1-1,-17-17 17</inkml:trace>
  <inkml:trace contextRef="#ctx0" brushRef="#br0" timeOffset="-38301.35">24906 10742 0,'-18'0'234,"1"-18"-234,-1 18 16,1 0-16,-1 0 15,-17 0 17,17 0-17,0 0 16,1 0-15,17 18 15,-18 0-31,18-1 16,-18 1 15,18 0-31,0-1 16,0 1 15,0 0-15,0 17-16,0-18 15,0 19-15,0 34 16,18 1 0,-18 17-1,18-17 16,-1-1-15,-17-35 0,18 18-1,0-35 1,-18 17 0,17-17-1,-17 17 1,18-17-1,-18 17 17</inkml:trace>
  <inkml:trace contextRef="#ctx0" brushRef="#br0" timeOffset="-36989.61">24536 11359 0,'35'-17'203,"71"-36"-203,-18 0 15,18-18-15,0 36 16,-18-18 0,0 36-1,-70-1 1,-1 18-1,1 0 1,0 0 0,-1 0-1,1 0 17,0 0 14</inkml:trace>
  <inkml:trace contextRef="#ctx0" brushRef="#br0" timeOffset="-35444.49">25365 10672 0,'0'17'282,"0"1"-267,-18 17-15,18-17 16,-18-1-16,1 54 15,-1-36 1,1 0 0,17 18-1,-18-17 1,18 52 0,0-53-1,0 36 16,0-18-15,0-18 0,18 35-1,-1-34 1,1 17 0,-1-36-1,1 19 1,0-19-1,-1-17 1,54 18 0,-36-1-1,36 1 1,-54-18 0,19 0-1,-1 0 16,-17 0-15,-1 0 0</inkml:trace>
  <inkml:trace contextRef="#ctx0" brushRef="#br0" timeOffset="-33743.5">25806 10724 0,'-18'0'266,"18"18"-266,-18-18 15,1 0 1,17 18-1,-18-1 1,0 1 0,-17 35-1,18 0 1,-1-18 0,18-17-16,-35-1 15,35 19 1,-18-1-1,18 0 17,0 0-17,0 1 1,0-1 0,0 0-1,0 1 16,0-19-15,0 1 0,0 0-1,35-18 1,-17 0-16,0 0 16,17 0-1,35 0 1,-52 0-1,17 0 1,1 0 0,-1 0 15,-17 0 16</inkml:trace>
  <inkml:trace contextRef="#ctx0" brushRef="#br0" timeOffset="-31152.14">26264 10866 0,'0'-18'234,"-17"0"-234,-1 1 16,18-1-1,-18 18 1,18-18-1,-17 1 1,-1 17 0,0 0-1,1 0 1,-1 0 0,1 0-1,17 17 16,-18-17-31,18 18 16,0 0 0,-18-1-1,18 1 32,0 0 0,0-1-31,0 1 15,0-1-15,0 1-1,0 0 1,18 35-1,0-36 1,-18 1 0,17 0-1,-17-1 1,18-17 0,-1 0 15,1 0-16,0 0 1,-1 0 0,19 0-1,-19-17 1,-17-1 0,36 18-1,-36-18 1,17 1-1,-17-19 1,0 1-16,0-18 16,-35-35-1,0-18 1,35 71 0,-18 0 15,0-1-16,1 1 17,17 17-17,0 36 235,0 0-250,17 17 16,1-17-16,0 17 16,-1 53-1,1-35 1,35 35-1,-36-35 1,1 0 0,-18-35 15,18-1-31,-1 1 31,-17 0-31,18-1 31,0 1-15,-18-1 0,17-17-1,-17 18 1,18-18 0</inkml:trace>
  <inkml:trace contextRef="#ctx0" brushRef="#br0" timeOffset="-29414.05">26599 10037 0,'0'17'297,"36"1"-281,-36-1-1,17 1 1,1-18-16,0 18 0,-18-1 15,17 1 1,1 0 0,17-1-1,0 54 1,-17-54 0,17 19 15,-17-19-16,0 19 1,-18-19-16,17 19 16,1-1-1,0 18 1,-18 17 0,17 36-1,-17-18 1,-17 53-1,17-35 1,-36 0 0,19-18-1,-1-52 1,0-1 0,18-17 15,-17-1-16,17 18 1,-18-17 31,0-36-16</inkml:trace>
  <inkml:trace contextRef="#ctx0" brushRef="#br0" timeOffset="-26789.07">25717 11483 0,'18'18'281,"-18"-1"-265,18 1-16,-18-1 15,17 1 1,-17 0 15,18-18-15,-18 17-1,18-17 1,-1 0 15,1 0 63,0 0-63,-1 0-15,-17-17 0,18 17-16,0 0 15,-18-18 16,35 18-15,-18-18 15,1 18 1,-18-17-17,18 17 1,-1-18 15,1 18-15,0-17-1,-1-1 1,1 18 0,0 0 15,-1 0 0,-17-18 16,0 1-16,0-1-15,0 0-1,0 1 1,0-1 0,0-17-1,0-18 1,-17-35 0,17 70-1,-18-35-15,0 35 31,1-17-15,-1 0 0,0 17-1,1 1 17,17 34 46,0 1-31,0 0-32</inkml:trace>
  <inkml:trace contextRef="#ctx0" brushRef="#br0" timeOffset="-24852.44">27270 10654 0,'17'0'250,"1"-18"-250,17 18 16,-17-17-16,0 17 31,-1 0-31,1 0 15,17 0 1,-17 0 0,-1 0-1,1 0 1,0 0 15,-1 0-15</inkml:trace>
  <inkml:trace contextRef="#ctx0" brushRef="#br0" timeOffset="-23045.81">27305 10901 0</inkml:trace>
  <inkml:trace contextRef="#ctx0" brushRef="#br0" timeOffset="-22202.58">27305 10901 0,'18'0'250,"-1"0"-234,-17-18-16,18 18 15,0 0 1,-1 0 0,1 0-1,17 0 1,-17 0 0,-1 0 15,1 0-16,0 0 1,-1 0 31</inkml:trace>
  <inkml:trace contextRef="#ctx0" brushRef="#br0" timeOffset="-17193.71">28416 10178 0,'-17'0'344,"17"-18"-328,-18 18-16,0 0 46,1 0-30,-1 0 0,0 0-16,1 0 31,-1 18-15,-17-18-1,17 0 1,1 0-1,-19 17 1,19 1 0,-1 0-1,18-1 1,-35 1 0,17-1-1,18 1 16,-18-18-15,18 18 0,0-1-1,0 1 17,0 0-1,0-1-16,0 1 1,18 0 0,0-1-1,-18 1 1,17-1 0,-17 19-1,18-19 16,17 1-15,-35 17 0,18-17-1,0 0 1,-18-1 0,0 1-1,17-18 1,1 0-1,-1 18 1,1-18 0,0 0-1,-1 0 1,1 0 0,0 0-1,-1 0 16,1 0-15,0 0 0,-1 0-1,1 0 1,0 0 15,-1 0-15,-17-18 15,18 18-15,-1 0 31,-17-18 31</inkml:trace>
  <inkml:trace contextRef="#ctx0" brushRef="#br0" timeOffset="-13864.26">25012 12136 0,'-18'17'421,"1"-17"-389,-1 18-17,0-18 1,18 17 0,-17 1-1,-1-18 1,18 18-16,0-1 15,0 1 1,0 17 0,0-17-1,0 0 1,0-1 0,0 1-16,0 17 31,0 0-16,0-17 1,0 17 0,0-17-1,0 17 1,18-17 0,-18 17-1,0-17 1,17 35-1,1 35 1,-18-53 0,35 53-1,-35-35 1,36 0 0,-36 18 15,17-36-16,-17 18 1,0-35 0,35 17-1,-35-17 1,0-1 0,0-34 15,0-19-16,-17 19 1</inkml:trace>
  <inkml:trace contextRef="#ctx0" brushRef="#br0" timeOffset="-12560.06">24730 12894 0,'53'0'203,"0"-18"-203,-18-17 16,53-18 0,18 18-1,-36 17 1,-52 1 0,17-1-1,-17 18 1,0 0-1,17 0 1,-35-18 15,18 18-15</inkml:trace>
  <inkml:trace contextRef="#ctx0" brushRef="#br0" timeOffset="-11010.53">25859 11942 0,'-18'17'218,"18"1"-202,-35-1-16,17 1 16,0 17-16,-17 1 15,-53 105 1,53-53-1,-1 18 1,36-89-16,-17 36 16,-1 18-1,18-18 17,0-18-17,0 36 1,0-36-1,0 18 1,0-18 0,18-17-1,-1 17 1,1-35 0,-18 18-1,18-1 1,17-17-1,-17 0 1,-1 36 0,36-36 15,-18 0-31,-17 17 31,17-17-15,18 0-1,-35 0 1</inkml:trace>
  <inkml:trace contextRef="#ctx0" brushRef="#br0" timeOffset="-8899.27">26017 12488 0,'18'0'297,"0"-17"-297,-1 17 15,1 0 1,0 0-16,-18-18 16,35 18-1,-18-35-15,1 35 31,17-18-15,-17 18 0,-18-18-1,18 1 17,-18-1-17,0 1-15,0-1 16,0-17-1,0 17 1,0-17 0,-18 35-16,18-18 15,-18 0 1,1 1 0,-1-1 15,0 18 0,1 0-15,-1 0-1,18 18 1,-17-18 0,17 17-1,0 1 1,-18 0-1,18-1 1,0 1 0,0 0-1,0 17 1,0 0 0,0 0-1,0-17 16,0 17-15,0-17 0,18 17-1,-18-17 1,17 0 0,18-1-1,-17 1 1,0 0-1,-1-18 1,1 0 0,0 0-16,-1 0 15,1 0 1,17 0 15,-17 0-15,-1 0-1,1 0 1,0 0 15,-1 0-15,-17-18 0,18 18-1</inkml:trace>
  <inkml:trace contextRef="#ctx0" brushRef="#br0" timeOffset="-7661.68">26599 12453 0,'0'18'328,"18"17"-313,-18-17 1,0-1 0,0 1-16,0 0 15,0-1 1,0 18-1,0-17 1,0 0 0,0-1-1</inkml:trace>
  <inkml:trace contextRef="#ctx0" brushRef="#br0" timeOffset="-5413.26">26952 12118 0,'-17'0'250,"-1"0"-250,18-18 15,-18 18-15,1 0 16,-1 0 0,0 0-1,1 0 1,-1 0 15,0 18-15,18 0-1,-17-1-15,17 1 16,-18 52 0,1 1 15,17-36-31,0-17 16,0 17 15,0-17-16,0-1 1,17-17 0,1 18-1,-1 0 1,1-18 0,0 0-1,-1 0 1,1-18-1,0 18 1,-1-18 0,1 1 15,-18-54-15,0 18-1,0-70 16,0 17-15,-18 53 0,1 0-1,17 18 1,-18 17-16,0 1 16,1-19-1,-1 1 1,18 17-1,-18 1 1,1 17 0,17-18-1,0 36 95,17 17-110,-17-17 15,0 17-15,18 0 16,0 36 0,17 35-1,-17-71 1,-1 0-1,1-17 1,-18-1 0,18-17-16,-18 18 15,17 0 1,1-1 15,-1 1-15,-17 0-1,18-1 1,0-17 0,-18 18-1,0 0 1,0-1 15</inkml:trace>
  <inkml:trace contextRef="#ctx0" brushRef="#br0" timeOffset="-3563.58">26970 11730 0,'17'0'281,"19"0"-265,-19 0-16,1 0 15,0 17-15,-1 1 16,19 17 0,17 36-1,-18-36-15,-18 53 16,19-17-1,-36 17 1,17-53 0,-17 36-1,0-53 1,0 17 15,0-17-15,0 34-1,0-34 1,0 17 0,-35 18-1,17-17 1,18-19 0,-17 19-1,-1-19 1,18 18-1,0-17 1,-17-18 0,-1 0 15</inkml:trace>
  <inkml:trace contextRef="#ctx0" brushRef="#br0" timeOffset="-2282.53">27675 12171 0,'36'0'203,"52"-53"-203,-18 0 15,-34 35-15,-19 1 16,36-1 0,-17 0-1,-36 1 1,17 17-1,1 0-15,-1 0 32</inkml:trace>
  <inkml:trace contextRef="#ctx0" brushRef="#br0" timeOffset="-1353.35">27940 12118 0</inkml:trace>
  <inkml:trace contextRef="#ctx0" brushRef="#br0" timeOffset="-1129.45">27940 12118 0</inkml:trace>
  <inkml:trace contextRef="#ctx0" brushRef="#br0" timeOffset="309.45">27799 12471 0,'0'-18'188,"18"18"-188,17-18 15,-18 1-15,1-1 16,35-17 0,-18 35-1,1-18 1,-1 18 0,-18 0-1,-17-17-15,18-1 16,0 18-1,17 0 1,-17 0 15,-1 0 1,1-18-32,0 18 46</inkml:trace>
  <inkml:trace contextRef="#ctx0" brushRef="#br0" timeOffset="2508.53">28469 11871 0,'18'0'250,"-1"0"-235,1 0 1,-18 18-16,18-18 15,-1 0 1,19 0 0,-19 0-1,36 0 1,-35 0 0,-1-18-1,19 18 1,-36-18-1,17 18-15,1-35 16,0 0 0,-1-1-1,1 36 1,0-52 0,-18 34 30,0-17-30,0 17 0,-18 18-1,0-18 1,1 18 0,-19 0-1,19 0 16,-1 0-31,0 0 16,-17 0 0,18 0-1,-1 36 1,0-36 0,1 35-1,-19 35 16,19-17-15,-1 53 0,-17-18-1,35 1 1,0-54-16,-18-17 16,18 17-1,0 0 1,0 0 15,0-17-15,0 0 31,18-18-47,-1 0 15,1 0 16,35 0-15,-18 0 0,1 0-1,-19 0-15,36 0 16,0-18 0,-18 18-1,1-18 1,-1 18-1,-18-17 1,1 17 0,0 0-1,17 0 17</inkml:trace>
  <inkml:trace contextRef="#ctx0" brushRef="#br0" timeOffset="5238.6">30215 9631 0,'-17'0'219,"-19"-18"-219,36 1 15,-17 17-15,-1 0 16,-17 0 0,17 0-1,1 0 1,-1 0 0,0 0-1,1 0 16,17 17-15,0 1 0,-18-18-1,18 35 1,-18 0 0,18 1-1,0-1-15,-17-17 16,17 17-1,0 0 1,0-17 0,17-1-1,1 19 1,0-36 0,35 17-1,-36 1 16,36 0-15,-35-18 0,35 17-1,-53 1 1,17 0 0,19-18-1,-36 17 1,17 1-1,-17 17 1,0 53 0,-17-52-1,-1-1 1,0 18 0,18-36-1,0 1 16,-17 0-15,17 17 0,0-17 15,17-1 94,1-17-109,0 18-1,-18-1-15,17-17 16,19 36-1,-19-19 1,1-17-16,0 18 16,-18 0-1,17-18 1,1 17 0,-1 1-1,1 0 16,0-18 1,-18 17-32,17-17 31,-17 18-15,18-18 15,0 0-16</inkml:trace>
  <inkml:trace contextRef="#ctx0" brushRef="#br0" timeOffset="7642.15">30850 9737 0,'0'17'218,"-17"-17"-218,-1 0 16,0 18 0,1-18-1,17 18 1,-35-18 0,17 17-1,0 1 16,18-1-31,-17 1 16,17 0 15,-18-18-31,18 53 16,-18-36 0,1 1-1,17 0 16,0-1-15,0 1 0,0 0-1,0-1 1,0 1 15,0-1 16,0 1-16,0 0-15,17-18 0,-17 17-1,0 1 1,0 0-1,18-1 17,-18 1-17,0 0 32,18-18-16,-1 0 1,-17 17-1,18-17-31,0 0 16,-1 0-1,1 0 1,-1 0-1,1 0 1,0 0 0,-1 0-1,1 0 1,0 0 0,-1 0 15</inkml:trace>
  <inkml:trace contextRef="#ctx0" brushRef="#br0" timeOffset="10283.91">31168 10019 0,'0'18'282,"0"17"-267,0 0-15,0-17 16,0 17-16,0 18 16,0-18-1,0-17 1,0-1-1,-18 1 1,18 0-16,0-1 16,0 1 15,0 0 0</inkml:trace>
  <inkml:trace contextRef="#ctx0" brushRef="#br0" timeOffset="12537.46">31609 9895 0,'18'0'312,"17"0"-296,-18-17 15,1-1-31,0 18 31,-1-18-15,-17 1 15,0-1 16,0 1-16,0-1-15,-17 18-16,-1-18 16,18 1-1,0-1 1,-18 0-1,1 18 1,-1-17 0,1 17-1,-1 0 1,0 0 0,1 0-1,-1 0 1,0 0-1,1 17 1,17 1 0,0 0-1,0-1 1,0 1 0,0 0-1,0-1 16,0 1 16,0-1-15,0 1-17,0 0-15,17-1 16,-17 19-1,18-19 1,0 19 0,-18-19-1,17-17 17,-17 18-32,18-18 31,0 0-16,-1 0 1,1 0 0,-1 0-16,1 0 15,0 0 1,17 0 0,-17 0-1,-1 0 1,1 0 15,0 0-15,-1 0-1,1 0 1,-18-18 0,17 18 15,1 0-16,-18-17 1</inkml:trace>
  <inkml:trace contextRef="#ctx0" brushRef="#br0" timeOffset="14952.81">31909 9472 0,'35'-18'219,"-17"1"-219,17-1 16,-17 18-16,-1 0 15,1-17 1,-1 17 0,1-18-16,0 18 15,-1 0 16,19 0-15,-19 0 15,-17 18-15,18-1 0,-18 1-1,0-1 1,18 19-1,-18-19 1,0 1 0,0 17-1,0-17 1,0 0 15,0-1-31,0 1 31,0-1-15,0 1 0,0 0-1,0-1 1,0 1-16,0 17 16,0 1 15,17-19 0,-17 1 0,18-18-31,0 0 16,-1 17 0,1-17-1,-1 0 16,1 0 1,-18 18-17,0 0 17,0-1-17,0 1 1,-18 35-1,1 0 1,-18-18 0,35 0-16,0-17 15,0 0 1,-18 17 0,18-17 30,0-1-14,0 1-17,0 0 32,0-1 0,0 1-31,0-1-16,-35 36 15,-1 0 1,-17 0 0</inkml:trace>
  <inkml:trace contextRef="#ctx0" brushRef="#br0" timeOffset="33003.46">29492 6509 0,'0'-18'234,"-17"0"-218,-1 18 0,0-17-16,1-1 15,-19 18 1,19 0 0,-19-17-1,19 17 16,-18 0-15,-1 0 0,1 0-1,17 0 1,1 0 0,17 17-16,-36 1 15,36-1 1,-17-17-1,-1 18 1,-17 17 0,17-17-1,-17 35 1,0 35 0,35-35 15,-18 88-16,18-70 1,0 17 0,0-53-1,0 18 1,0-18 15,18-17-15,-1 0-1,19-1 1,-19 1 0,1 0-1,35-1 1,-18-17 0,0 0-1,18 18 16,0-1-15,0-17 0,-35 0-1,35 0-15,-36 0 16,36 0 0,0 0-1,18-17 1,17-1-1,-18-17 1,19 17 0,-19-17-1,-52 35 1,35-18 0,-18-17 15,0 17-16,-17 18 1,0-17 0,-1-1-1,1 1 1,-18-1 0,17 0-1,19-105 1,-1 35-1,-35-18 1,18 70 0,-18 1-1,0 0 17,0 17-32,0-17 31,-18 17-16,-17 1 1,17-1 0,-35-17-1,0 0 1,-17-1 0,-54 19-1,71-1 1,-17 0-1,-54 18 1,71 0 0,18 0-1,17 0 1,-17 18 15,18 0-15,-1-18-1,0 17 1</inkml:trace>
  <inkml:trace contextRef="#ctx0" brushRef="#br0" timeOffset="41769.57">24183 3669 0,'-18'0'312,"1"0"-312,-1 0 16,0 0 15,1 0-31,-1 0 16,0 0-1,1 0 1,-1 0 31,1 18-16,-1-18-15,18 17 15,0 1-15,0-1 109,18-17-125,-1 18 31,1-18 0,-18 18-15,17-18-16,1 0 15,0 0 17,-1 0-1,1 0 0,0 0 0,-18-18-31,17 18 32,-17-18-17,0 1 32,0-1-47,0 1 63,0-1-1,18 18-62,-18-18 31,0 36 94,0 0-109,0-1 15,0 1-31,0-1 16,0 1 15,18 0-15,-1-18-1,1 35 1,-1-17 0,-17-1-1,36 1 1,-19-18-1,-17 18-15,18-18 32,-18 17-17,18-17 17,-1 0-32,1 0 46,-18-17-30,18 17 0</inkml:trace>
  <inkml:trace contextRef="#ctx0" brushRef="#br0" timeOffset="45196.56">24395 3634 0,'0'17'265,"0"1"-249,0 0-16,0-1 16,0 1-1,0 17 1,0-17 0,0-1-1,0 1 16,0-36 266,17 18-265,-17-17-17,18-1 1,-18 0 15,17 18 0,-17-17-15,0-1 0,0 1 499,0-1-468,0 0-47,0 1 47,0-1 172,18 18-79,0 0-124,-1 18 0,19-1-1,-36 1-15,17-18 16,1 18-1,0-18 1,-1 17 0,1-17-1,-18 18 32,18-18-47,-18 17 31,0 1-15,17-18 15,-17 18-15,18-18 15,-18 17-15,0 1-1,17-18 1,-17 18 0</inkml:trace>
  <inkml:trace contextRef="#ctx0" brushRef="#br0" timeOffset="46888.79">24465 3792 0,'0'-17'250,"18"17"-250,-1-18 16,1 18-1,0-18 1,-1 18-1,19-17-15,-19-1 32,1 18-17,0 0-15,-1 0 47,1 0-31,-1 0 31</inkml:trace>
  <inkml:trace contextRef="#ctx0" brushRef="#br0" timeOffset="52036.04">24518 3422 0,'0'18'343,"0"-1"-311,0 1-17,0-1 16,0 1 16,0 0 31,0-1-62,18-17 0,-1 18 15,-17 0 0,18-18-15,0 0 156,-18-18 31,17 0-172,-17 1 0,18 17-15,0 0-16,-18-18 16,17 18 15,-17-18-16,18 18 64,-1 0-17,1 0-46,0 0-1,-1 0 17,1 18-17,0 0 16,-18-1 1,0 1-1,0 0 0,0-1-15,0 1-1,-18 0 1,18-1 15,0 1-31,-18 0 16,18-1 0,-17-17 15,-1 18-16,18-1 1,-18 1 0,1-18 62,17-18-16,0 1-30,-18 17-17,18-18 1,0 1 15,0-1-31,-17 18 16,-1-18-1,18 1 17,0-1-1,0 0-31,-18 18 15,18-17 17,0-1-17,-17 18 1,17-35-16,-18 17 31,18 0-15,-18 18-1,18-17 1,0-1 15,0 1-15,-17 17 0,17-18-1,0-17 1,-36 17-1,36 0 1,0 1 0,0-1-1,0 0 17,0 36 124,18-18-141,-18 35-15,18-17 0,-1 0 16,1 35 0,17-18-1,-35-18 1,18 19 0,-18-19-1,18 19 16,-18-19-15,17-17 0,-17 18 15,18-18-15,-1 0 280,-17-18-280,18 18 0,-18-17-1,0-1 17,18 18-32,-1 0 15,1 0 32,0 0-16,-1 0 47,1 0-62,0 0 31,-18 18-31,17-18-1,-17 17 1,0 1-1,0 0 17,0-1-32,0 1 15,0 0 17,0-1-17,0 1 1,-17-1-1,-1 1 1,0 0 0,1-1-1,-1 1 1,0 0 15,1-18-31,17 17 31,-18-17-15,0 0 0</inkml:trace>
  <inkml:trace contextRef="#ctx0" brushRef="#br0" timeOffset="55919.3">20214 6579 0,'0'18'328,"0"0"-328,18-1 15,-1 18 1,-17-17 0,0 17-16,18-17 15,0-18 16,-18 18-31,0-1 16,0 1 0,17-18-1,-17 18 1,18-18 31,0 0-16,-1 0-31,1 0 16,0 0-1,34 0 1,-34 0 0,17 0-1,-17 0 1,0 0-1,35 0 1,-18 0 0,18 0-1,-36 0 1,19 0 0,34-18-1,-34 18 1,-1 0-1,35-18 1,-34 18 0,17 0-1,-1 0 1,1 0 0,-17 0 15,-19-17-16,19 17 1,-19-18 0,36 0-1,-35 1 1,-1-1 0,19 0-1,-19 1 1,-17-18-1,0 17 1,0-17 0,0-1-1,0 19 1,0-1 0,0-17-1,-17-18 16,17 18-15,-18-18 0,18 17-1,-18 19 1,18-1 0,0 1-1,0-1 1,0 36 78,0-1-63,0 1-16,0-1 17,0 1-32,0 0 15,0-1 1,0 19 0,18-19-1,-18 19 1,0-19-1,0 1 1,0-1 0,0 1-1,0 0 17,0-1-17,0 1 1,0 0-1,-18-18 1,18 17 0,-17 1-1,17 0 1,-18-1 0,0 1 15,1-1-31,17 1 15,-18 0 1,1-18-16,-36 17 16,-36 19-1</inkml:trace>
  <inkml:trace contextRef="#ctx0" brushRef="#br0" timeOffset="72443.25">26335 3951 0,'0'18'391,"0"-1"-375,0 1-16,0 0 31,0-1-16,-18-17 17,18 18-17,-17 17 1,-1 0 0,0-17-1,18 17 1,-17-17-1,-1 35 1,18-35 0,0-1-1,0 1 17,0-36 30,0 1-62,18-1 16,-18-17-1,0 17 1,17-17 0,-17 17-16,0-17 15,18 0 1,0 17-1,-18-17 1,17-1 0,-17 1-16,0 17 15,18-17 1,17-18 15,-35 36-15,0-1-1,18 18 1,-1 0 0,-17-35-1,0 52 48,18 1-16,0-18-32,-18 18-15,17-1 0,19 1 16,-36 0 0,35 17 15,-17-18-16,-1 1 1,-17 0-16,0-1 16,0 1-1,18 0 1,-1-18 0,-17 17-1,0 1 1</inkml:trace>
  <inkml:trace contextRef="#ctx0" brushRef="#br0" timeOffset="73994.3">26335 4057 0,'17'-18'281,"1"18"-265,-18-17-1,18 17-15,-1 0 0,1 0 16,-18-18 0,18 18-1,-1 0 1,1-18 0,0 18 30,-1 0 33,1 0 30,0 0-109,-18-17 31</inkml:trace>
  <inkml:trace contextRef="#ctx0" brushRef="#br0" timeOffset="77944.7">26670 3863 0,'0'-18'359,"18"18"-359,-1 0 16,19 0-1,-19-17 1,1 17 0,-1 0-16,1 0 15,0 0 17,-18-18-17,17 18 1,1 0 15,-36-18 32,1 1-48,-1 17-15,-17 0 16,-36-36-1,54 19 1,-1 17 0,0 0-1,1-18 1,17 1 0,-18 17 15,18-18-16,-18 18 1,36 0 78,0 18-94,-18-1 15,17-17-15,1 18 16,17-1 0,-17-17-1,-18 18-15,18-18 16,-1 18 31,1-18-32,-1 0 17,-17 17 30,0 1 32,0 0-78,0-1 15,0 19-16,0-19 1,0 1 0,0-1-1,0 1 1,0 0 0,0-1-1,0 1 1,0 0 15,0-1 0</inkml:trace>
  <inkml:trace contextRef="#ctx0" brushRef="#br0" timeOffset="81186.42">26599 4392 0,'-17'35'188,"17"18"-172,-35-17-16,17 16 15,0 1-15,-17 0 16,35-35-1,-18 17-15,18-17 32,0-1-17,0 19 1,18-19 31,0-17-47,-1 0 15,19 0 1,-19 0 0,89 0-1,-35-17 1,-19 17 0,-34-18-16,0 18 15,17-18 1,18 1-1,-35 17 1,34-18 0,-34 1-1,0 17 1,-1-18 0,1 18 15,0 0 0,-1 0-15,-17-18 15,0 1 0,-17-1-15,-1 18-16,18-35 15,-18 17 1,1 18 0,17-18-1,-18 18 1,0 0 15,1 0-15,-1 0-1,1 0 17,-1 0-1,18 18-15,-18-18-1,18 18 1,-17-1-1,17 1 17,0 0-17,0-1 1,0 1 0,0 0-1,0-1 1,17 1 15,1-18 0,0 0 1,-1 0-32,1 0 15,-1 0 16,1 0-15,0-18 0,-1 18-1,1 0 1,-18-17-16,18 17 16,-18-18 15,17 18-16,1 0 1,-18-35 0,0 17-1,0 0 17,0-17-17,0-35 1,0-54-1,0-88 1,0 124 0,0 53-1,0 17 1,0 1 0,0 52 124,0-17-109,0-1-31,0 1 32,0-1-17,0 1-15,0 0 16,0-1 0,0 1-16,0 17 15,0-17 16,0 35-15,0-18 0,0-17-1,0 17 1,0 0 0,0-17-1,0 0 1,18-1-1,-1 1 17,-17 0-1,18-18-15,0 0-1,-1 0 16,1 0-15,17 0 0,-17 0 15,-1 0-15,1 0-16,0-18 31,-1 18-16,1-18 1,0 18-16,-1 0 31,-17-17-31,18 17 16</inkml:trace>
  <inkml:trace contextRef="#ctx0" brushRef="#br0" timeOffset="84902.91">28134 3492 0,'0'36'266,"0"-1"-250,0-17-16,0-1 15,0 1-15,0 17 31,0-17-15,0 17 0,0-17-1,0-1 1,0-34 93,0-1-93,0 1 0,0-1-1,0-17 1,-18 17-1,18-17 1,0 17 0,0 0-1,0 1 1,0-1 0,0 0-1,0 1 16,0-1 16,18 18-31,0 0 15,-1 0-15,1 0-1,0 0 1,-1 18 0,1-1-1,-1-17 1,1 36 0,0-19-1,17 19 1,-35-19-1,18 1 1,-1 0 15,-17-1 1,0 1-1,0 0 16,0-1-16,18-17 63</inkml:trace>
  <inkml:trace contextRef="#ctx0" brushRef="#br0" timeOffset="86553.78">28116 3687 0,'0'-18'265,"18"18"-249,0 0-16,-1 0 16,19-18-1,-19 1 1,1 17 0,-1-18-1,1 18 32</inkml:trace>
  <inkml:trace contextRef="#ctx0" brushRef="#br0" timeOffset="88791.26">28399 3510 0,'17'0'281,"1"0"-265,0 0-1,-1-18 1,1 18 0,-18-17-1,17-1 1,1 18 0,0 0 15,-1 0 47,-17-17-62,-17 17 140,-1 0-141,0 0 1,1 0 31,17-18 62,17 18-77,1 0-17,0 0 1,-1 0-1,1 0 1,0 0 0,-1 0-1,1 0 1,0 0 31,-18 18 0,0-1 0,0 1-47,-18-18 15,18 17-15,-18 19 31,1-19-15,-1 1-16,18 0 16,0-1-1,-18 1 1,18 0 15,0 17-15</inkml:trace>
  <inkml:trace contextRef="#ctx0" brushRef="#br0" timeOffset="91370.72">28257 4233 0,'0'-17'328,"18"17"-312,-18-18 15,18 18-31,-18-18 31,17 18-31,-17-17 16,0 34 203,-17-17-204,17 18-15,-18-18 16,18 18-1,-35-1 1,35 1 0,0 0-1,-18-1 1,18 1 15,0 0-15,0-1 31,18-17-47,-18 18 31,17-18 0,1 0-15,0 0 15,-1 0-15,1 0 15,0 0-31,-1 0 16,1 0 15,0 0-16,-1 0 32,1 0-31,-18-18 0,18 1-1,-18-1 16</inkml:trace>
  <inkml:trace contextRef="#ctx0" brushRef="#br0" timeOffset="93217.12">28557 4039 0,'-17'0'297,"-1"0"-281,0 0-16,1 0 31,17 18-15,-18-18-1,1 35 1,-1-17 0,18-1-1,-18 1 16,18 0-15,0-1 0,0 19-1,18-19 1,-18 1 0,35 17-1,-17-17 1,-1 0-1,1-1 1,0 1 0,-1-1-1,-17 1 17,18-18-17,-18 18 16,18-18-15,-1 17 0,-17 1-1,18-18 1,-18 18 0,18-18 15,-18 17-16</inkml:trace>
  <inkml:trace contextRef="#ctx0" brushRef="#br0" timeOffset="94345.37">28575 4480 0,'18'-17'219,"52"-19"-219,-35 36 16,1-17-16,-1-1 0,0 18 31,-17-18-16,0 18 1,-1 0 31,1 0-31</inkml:trace>
  <inkml:trace contextRef="#ctx0" brushRef="#br0" timeOffset="98455.29">15716 8396 0,'-17'0'203,"-19"0"-203,19 0 15,-36 0-15,17 0 16,-34-18 0,52 18-1,-35 0 1,36 0 0,-1 18 15,0-18-16,1 0 1,17 18 0,0-1 15,-18-17-15,18 36-1,0-19 1,0 54-1,0-54 1,0 1 0,18 35-1,-18-18 1,17-17 0,1 0-1,0-1 16,-1 1-31,19-18 16,-36 18 0,53-18-1,-36 0 17,18 0-17,-17 0 1,0-18-1,17-35 1,18-35 0,-35 52-1,-18-16 1,17 52 0,-17-18-1,18 0 16,0 18 32,-18 18-16,0 0-32,0-1 17,0 1-32,0-1 15,0 1 1,17 0 0,-17 17-1,0 0 16,18-35-15,-1 18 0,19 0-1,-19-18 1,1 0 15,0 0 16,-1 0-47,1 0 47,0 0-16</inkml:trace>
  <inkml:trace contextRef="#ctx0" brushRef="#br0" timeOffset="100170.43">16122 8361 0,'-18'0'265,"1"0"-249,-1 0-16,0 0 15,1 17 17,-1 1-32,18 0 31,-18-18-31,18 35 16,-35-17 15,35 17-16,0-17 1,-17 34 0,17-34-1,0 17 1,0 1 0,0-19-1,0 1 1,0 0-1,17-1 1,1-17 0,-18 18-1,17-18 1,1 0 15,17 0-31,-17 0 31,0 0-15,-1 0 15,1 0-15,0 0 0,-18-18-16,17 18 15,18 0 16,-35-17-15,18 17 0,0-18 15</inkml:trace>
  <inkml:trace contextRef="#ctx0" brushRef="#br0" timeOffset="102658.33">16510 8378 0,'-18'0'265,"1"-17"-249,-1 17-1,0 0 1,1 0 0,-1 0-1,1 0 1,-1 17 31,18 1-47,-18-18 15,18 18 17,0-1-1,0 1-15,18 0-1,0-1 1,-1 1-1,1 0 1,-1-18 0,1 17-1,0-17 1,-1 0 0,1 0-1,0 0 32,-1 0-16,1 0 1,-18-17-17,18-1 1,-18 0 15,0 1-15,0-1-16,0-35 15,-18 18 1,18 0 0,0-1-1,-18 1 16,18 17-15,-17-17 0,-1-18-1,18 36 1,-18-1 0,18 0-16,0 1 15,-17-1 1,-1 18-1,18-18 1,0 36 31,0 0-16,0-1-15,18 19-1,-1-1 1,1 0 0,-18 0-16,35 1 15,1-1 1,-19-17 0,-17 17-1,35-18 1,-17 19-1,-18-19 1,18-17 0,-18 18-1,17 0 17,1-1-1,0-17-16,-18 18 1,0 0 0,17-18-1,-17 35 1,36-18 0,-36 1-1,17-18 1,-17 35-1</inkml:trace>
  <inkml:trace contextRef="#ctx0" brushRef="#br0" timeOffset="105935.83">15258 9472 0,'0'18'265,"17"-1"-249,-17 1-16,18 0 16,-18-1-1,18-17-15,-18 36 31,17-19-15,-17 1 0,18-18-1,-18 17 1,17-17 0,1 0-1,0 0 16,-18-17-31,70-1 16,36-17 0,282-141-1,0 52 1,-194 71 0,-70 18-1,17-18-15,-53 35 31,18-17-15,-36 35 0,-17-18-1,-17 1 1,-1 17 0,0-18-1,-17 18 1,-1 0-1,1-18 1,0 1 15,-1-1-15,-17 1 31,0-19-16,-17 19-31,-1-19 16,-35-69-1,0-37 1,36 89 0,-1 18-1,0 0 1,18 17-1,0 1 1,0-1 15,-17 18-31,-1 0 16</inkml:trace>
  <inkml:trace contextRef="#ctx0" brushRef="#br0" timeOffset="108469.74">18344 10548 0,'-17'0'265,"-18"0"-249,17 0-16,-17 0 16,17 0-1,0 0-15,1 0 31,-1 0-15,0 0 0,1 0-1,17 18 1,-18-18 0,18 17-1,-18 1 1,18 0-1,0-1 1,-17 1 0,17 0-1,0-1 1,0 1 31,0-1-16,17-17 0,-17 18-15,18-18 0,17 18-1,-17-18 1,0 17-1,-1-17 1,1 0 0,17 0-1,-17 0 17,0 0-32,-1 18 31,1-18-16,-1 18 32,1-1-31,-18 1 31,0 0-32,0 17 1,0-18 0,-18 19-1,18-1 1,0 0 15,-17-17-15,-1-18-1,-52 18 1,17-18 0,17 0-1,-34 0 1,52 0 0,1 0-1,-19 0 1,19 0-1,-1 0 17,18-18-32,-18 18 15,1 0 17,17-18-17</inkml:trace>
  <inkml:trace contextRef="#ctx0" brushRef="#br0" timeOffset="110336.56">18080 11359 0,'-18'18'250,"18"0"-235,0-1 1,0 1 0,-35 17-16,35-17 15,-18 0 1,-35 52 0,36-35-1,-19 1 1,19-1-1,-1-35-15,18 18 16,-17-1 0,-1 18-1,0-35 1,18 18 0,0 0 15,0-1 0,0 1-15,-17-18 15,17-18 0</inkml:trace>
  <inkml:trace contextRef="#ctx0" brushRef="#br0" timeOffset="112526.37">17268 12118 0,'-35'18'281,"18"-18"-265,-1 0-16,0 0 15,1 17 1,-1 1 0,0-1-1,1 1 16,17 0-15,0 17 0,0-17-1,0-1 1,0 1 0,0 0-1,0-1 1,0 1-1,0-1 17,0 1-32,17 0 15,1-1 17,-18 1-17,18-18-15,-18 18 31,17-18-15,1-18 15,0 18-15,-18-18 0,17 1-1,1-1 1,-18 0-1,0 1 1,17-1 0,-17 1-1,18-1 17,-18 0-32,18 1 15,-18-1 16,0 0-15,0 1 0,0-1-1,0 0 1,0 1 0,0-1-1,0 1 16,0 34 48,17-17-79,-17 18 15,0-1 1,18 1-16,0-18 15,-18 35 1,35-17-16,0 35 16,-17-18-1,17-17 1,-17 17 0,-1-17-1,1-1 1,0 19 15,-1-36-15,-17-18 93,0 0-109,18 1 16</inkml:trace>
  <inkml:trace contextRef="#ctx0" brushRef="#br0" timeOffset="115982.73">15716 8925 0,'18'36'219,"0"-1"-219,-1-18 15,1 36-15,17 18 16,0-1 0,18 19-1,-35-72 1,17 36 0,-17-35-1,-1 0 16,1-1-15,-18 1 0,18-1-1,-1 1 1,-34-36 31,17-17-32,-18 35-15,18-70 16,-53-36 0,18 35-1,0 18 17,35 36-32,-18-19 31,18 19-16,-18 17 1,1-18 0,17 0-1,-18 18 1,0 0 15,18 18 0,-17-18-15,17 35 0,0 1-1,0-19 17,0 1-32,0 17 15,0-17 16,0 17-15,0-17 0,0-1-1,0 1 1,0 0 0,0-1 15,0 1 0,0 0 16,0-1-16,0 1 16,0 0-47,-18-18 94,18-18-79,0-17 1,0 17 0,0 0-16,0 1 15,0-54-15,0 18 16,0 18 0,0 0 15,0 17-16,0 0 1,0 1 0,18 17-1,-18-18 17,17 18-17,1 0 32,-18-18-31,18 18 15,-1 0-31,1 0 47,0 0-16,-18 18-15,35-18-1,-17 35 1,-1-35 0,1 0-1,-1 18 1,19-18-16,-1 18 15,0-18 1,18 0 0,-18 0-1,1 0 17,-19 0-1</inkml:trace>
  <inkml:trace contextRef="#ctx0" brushRef="#br0" timeOffset="121288.58">23689 1587 0,'0'18'234,"0"17"-218,0 1-16,0-1 16,18 36-16,-1-1 15,-17-17 1,18-35 0,0 17-1,-18-17 16,0 17-15,17 18 0,1-36-1,-18 19 1,0-19 0,0 1-1,0 0 1,17-1-1,-17 1 17,18-18-17,-18 17 1,0 1 15,0-36 63,0 1-94,0-18 0,-18-18 16,1-18-1,17-17 1,-18 53-1,18-1 1,0 19 0,0-1-1,0 0 1,0 1 0,0-1-1,0 1 16,0-1-15,0 0-16,0 1 31,0-1 1,0 0-32,0 1 15,-17 17 1,-1-18-1,18 0 1,0 1 15,-18 17-15,18-18-16,-17 18 16,-1 0 15,18 18 125,0-1-109,0 1-16,0 0 0,0-1-31,-18-17 16,18 18 0,-17 0-1,17-1 1,-18 1 0,18 0-1,0-1 1,-18 1-1,18-1 1,0 1 0,0 0-1,0-1 1,0 1 15,0 0-15,0-1-1,0 1 1,0 0 31,-17-18-31,17 17-1,-18-17 16,36-35 282,-18 17-297,17 18-1,-17-35 1,18 17-1,-18-17 1,18 35 0,-1-18-1,-17 1 1,18 17 0,-18-18-1,18 18 16,-18-17-15,0-1-16,17 0 16,1 18-1,-18-17 1,0-1 0,18 18 15,-1-18-16,1 18 32,-1 0-15,-17 18-1,18-18-31,-18 18 15,18-1 1,17-17-16,0 36 16,-17-19-1,17 1 1,-17-1 0,0 1 15,-1 0 0</inkml:trace>
  <inkml:trace contextRef="#ctx0" brushRef="#br0" timeOffset="124020.51">22666 3722 0,'-106'0'204,"53"0"-204,0 0 0,18 0 15,0 0-15,-36 0 31,54 0-15,-1 0 0,-17 0-1,17 0 1,0 0 0,1 0-1,-1 0 63,0 0-15,1 0-32,-1 0-15,1 0-1,-1 0 1,0 0 0,1 0 15,-1 0 94,0 0-110,1 0 1,-1 0 15,0 0-15,1 0 0,17-18 30,0 1-30,0-1 0,17 18-16,1-35 15,-18 17 1,18 18-16,-1-18 16,19 1-1,-1-1 16,-17 18-15,-1 0 0,1 0 15,-18 18 16,0-1-32,-18-17 1,18 18 0,-17-18-16,-1 18 15,18-1-15,-18 1 16,1 0 0,-19 17 15,36-18-16,0 19 1,-17-19 0,-1 1-1,18 0 1,0-1 0,18 1 15,-18 0 0,17-18-31,1 0 16,17 17-1,-17 1 1,35-1 0,0 1-1,-18 0 16,-17-1-15,-1-17 0,1 0-16</inkml:trace>
  <inkml:trace contextRef="#ctx0" brushRef="#br0" timeOffset="126436.7">24377 3193 0,'-18'-18'203,"-17"18"-187,0-18-16,-1-17 15,-52 17 1,0-17 0,18 35-1,52-17 1,-35-1 0,35 18-1,-52 0 1,17 18-1,-18-1 1,36 1 0,-18 17-1,18-17 1,0 35-16,-1-18 16,1 0 15,17 36-16,-17 17 1,35 18 0,18 35-1,-1 18 1,1-89 0,17 18-1,1-70 1,16 70-1,1-70 1,-17 35 0,52-18-1,0-17 1,71-18 15,141 0-15,176-106-1,-300 35 1,-70 36 0,-18 17-1,-70 18 1,17-17 0,-35-1-1,18 0 16,-18 1-15,18-18 0,17-107-1,18-299 1,-36 265 0,-17 106 15,0 34-31,0 1 15,-17-18 17,-19 18-17,-16-1 1,-54-16 0,-53-1-1,124 35-15,-106 0 16,17-17-1,36 35 1,53 0 0,-1 0-1,-17 35 1</inkml:trace>
  <inkml:trace contextRef="#ctx0" brushRef="#br0" timeOffset="128206.71">18450 11307 0,'0'17'234,"18"1"-234,0 17 16,-1 0-16,1 18 16,70 71-1,-53-54 1,18 36 0,-18-53-1,-35-35 1,18 17-1,-18-17 1,18-18 0,-18 17-1,0 1 1</inkml:trace>
  <inkml:trace contextRef="#ctx0" brushRef="#br0" timeOffset="130052.3">18821 12206 0,'0'35'187,"0"36"-187,0-1 16,0-34-16,0 17 16,0 0-1,0-36 16,0 1-15,0 0 0,0-1-1,0-34 32,0-19-16,0 19-15,0-1-16,0 0 16,0 1-1,0-19 1,0 19 15,0-1-15,0 0-1,0 1 1,0-1 0,0 1-1,0-19 1,0 19 0,0-1 15,0 0-16,0 1 1,0-1 15,0 0 1,0 1-1,0-1 0,17 18-15,1 0-1,0 0 1,-1 18 0,71 35-1,18 0 1,-35-36-1,-54 19-15,19-19 16,-1 1 0,0-1-1,-17 1 1,0-18 15,-1 18-15,-17-1-1,18-17 1,-18 18 0</inkml:trace>
  <inkml:trace contextRef="#ctx0" brushRef="#br0" timeOffset="131420.45">18909 12506 0,'35'0'203,"36"-35"-203,-36-1 16,0 19-16,18-19 15,0 1 1,0 0 0,-35 35-1,17-18 1,-17 18-1,-1 0 17</inkml:trace>
  <inkml:trace contextRef="#ctx0" brushRef="#br0" timeOffset="132752.57">18838 11324 0,'36'0'218,"34"0"-218,-17 18 16,18-1-16,-18-17 16,-1 0-16,37 18 15,-19-18 1,1 0-1,-36 0 1,0 18 0,-17-18-1,0 0 1,17 0 0,-35 17 15</inkml:trace>
  <inkml:trace contextRef="#ctx0" brushRef="#br0" timeOffset="135006.68">20020 11412 0,'0'18'234,"0"0"-234,18 35 0,-18-36 16,17 18-16,1-17 16,0 35-1,-1 0 1,1-18 0,0 0 15,-1 1-16,1-19 1,0 1 0,-18 0-1,17-1 1,-17 1 0,18-18-1,-18 18 1,0-1 15,0-34 47,0-1-62,0 0-1,0 1 1,0-1 0,0 0-1,0 1 17,0-1-17,0 0 32,17 18-31,-17-17-1,18 17-15,-18-18 32,18 18-17,-1 0 1,1 0-1,0 0 1,-1 0 0,1 0-1,0 0 1,-1 0 0,-17 18-1,18-1 1,-1-17-1,1 18 1,-18 0 0,0-1-1,0 1 1,0 17 0,0 1-1,-18-19 16,1 1-15,-1 17 0,-17-17-1,0-1 1,-1 1 0,19 0-1,-1-18 1,-17 17-1,17-17-15,-17 18 16,17-18 0,-17 18-1,17-18 1,1 0 0,17-18 15,-18 18-16,0-18 1,18 1 0</inkml:trace>
  <inkml:trace contextRef="#ctx0" brushRef="#br0" timeOffset="138536.82">16439 8961 0,'0'17'281,"36"1"-265,-36-1-16,17 19 15,1-36-15,17 53 16,18 0 0,-18 17-1,1-52 1,-19 17 15,19-17-15,-36-1-1,0-34 48,-18 17-63,18-18 16,0 0-1,-18 1 1,18-1-16,-17 0 15,-19-17 1,1-18 0,0 0-1,0 18 1,17 17 0,0 1-1,1 17 16,-1 0-15,18-18 0,-18 18-1,18 18 79,0-1-78,0 1-1,-17 0 1,17-1 15,0 1-15,-18 0-1,18-1 1,0 1 0,0 0 46,0-36 63,0 0-109,18 1-16,-18-1 15,0 0 1,17 1 0,-17-19-1,0 19 1,18 17 0,-18-18-1,18 18 1,-1-17-1,1-1 1,17 18 0,1 0-1,16 0 1,1 0 0,53 0 15,-71 0-16,1 0 1,-19 0 0,1 0-1,0 0-15</inkml:trace>
  <inkml:trace contextRef="#ctx0" brushRef="#br0" timeOffset="146769.58">27182 3510 0,'-18'0'391,"0"0"-360,18-18-31,-17 18 16,-1-17 0,-17 17-1,35-18 1,-18 18-1,0-17 1,1 17-16,-1 0 16,0 0-1,-34 0 17,34 0-1,0 0-16,1 0 1,-36 0 0,0 0-1,0 0 1,18 0 0,-1 0-1,19 0 1,-1 0-1,-17 0 1,0 0 0,-1 0-1,-34 0 1,52 0 0,-35 0 15,35 0-31,-17 0 15,18 17 1,-19-17 0,19 18-1,-1-18 1,0 0 0,1 35-1,-1-17 1,-17 35-1,0 35 1,-18-35 0,17 35-1,36-53 1,-17 1 0,-1-19 15,18 1-16,0-1 1,0 1 0,0 17-1,0 18 1,0 0 0,0 53-1,18-35 1,-1 17-1,-17-53 1,0 18 0,18-18-1,-18 1 1,0-19 15,18 1-15,-1 17-1,-17-17 1,0-1 0,18 1-1,0 17 1,17 1 0,-18-1-1,19 0 1,-36 0-1,17 1 1,19-19 0,-36 1-1,17 17 1,1-17 0,17 17-1,-17-17 16,35 35-15,-36-36 0,19 1-1,-19-18 1,19 35 0,-1 1-1,-17-19 1,34 18-1,-34-17 17,35 0-17,-35-18 1,52 17 0,-35-17-1,18 0 16,0 0-15,-35 0 0,0 0-16,17 0 15,-18 0 1,19 0 0,-19 0-1,36 0 1,-17 0-1,-19 0 1,19-17 0,-19 17-1,54-18 1,-1-17 0,18 0 15,-35 17-16,36-17 1,-19-1 0,-52 19-1,35-19 1,-36 19 0,19-1-1,-19-17 1,1 17-1,0-52 1,17-19 0,0 1-1,-17 35 1,-18 18 0,17-71 15,1 53-16,-18 0 1,0 36 0,0-36-1,0-18 1,-18-70 0,18 18-1,-17 70 1,17-35-1,-36 35 1,19 17 0,17 1-1,-18 0 1,1 17 0,-1-17-16,18 0 31,-35 17-16,-1-17 1,19-1 0,-19 1-1,1 0 1,0 17 0,0 1-1,-54-19 1,1 19-1,-35-1 1,52 18 0,-17 0-1,-194 53 1,70 18 0,-53 34 15,160-52-16,16 18 1,19-1 0</inkml:trace>
  <inkml:trace contextRef="#ctx0" brushRef="#br0" timeOffset="149286.95">19138 13194 0,'18'0'265,"-1"35"-265,1-17 0,17 17 16,-17-17-16,17 17 15,1 0 1,-19 1 0,18-1-1,1-18 1,-36 1 0,35 17-1,-35-17 16,18 0-15,-18-36 15</inkml:trace>
  <inkml:trace contextRef="#ctx0" brushRef="#br0" timeOffset="150636">19456 14041 0</inkml:trace>
  <inkml:trace contextRef="#ctx0" brushRef="#br0" timeOffset="152726.33">19509 14041 0,'-36'0'203,"19"0"-203,-1 35 16,0-35-16,1 17 15,-36 1 1,18 17 0,17 1-1,0-19 1,18 1-16,-17 0 15,-1-18 1,0 35 0,18-18-1,0 19 32,18 17-31,-18-36-16,18 19 15,-1 17 1,19-36 0,-36 1-1,52-1 1,1-17 0,265-52-1,-71-19 1,-141 18-1,-53 35 1,-18 1 15,-17 17 1</inkml:trace>
  <inkml:trace contextRef="#ctx0" brushRef="#br0" timeOffset="156230.57">16722 7955 0,'0'18'297,"0"-1"-282,17-17 1,-17 18-16,0 0 15,18-1 1,-18 1 0,0 0-1,18-1 1,-18 1 0,17 0-1,-17-1 1,0 1-1,18-18 1,-18 17 0,17 1-1,-17 0-15,18-1 16,-18 19 15,18-19-15,-1 1-1,1-18 17,-18 18-32,0-1 47,0 1-16,18-18 31,-18-18 32,0 1-63,0-1-15,0 0 15,0 1-15,17-1 15,1 0 0,-18 1-15,18-1 0,-18 0-1,17 18 1,-17-17-1,18 17 17,0 0-32,-1 0 62,1 0-31,-18 17 16,17-17-31,-17 36 0,0-19 15,0 1-16,0 0 1,0-1 0,0 1-1,-17 0 1,17-1 0,0 1 15,-18-18-16,18 17 1,-17-17 0,-1 0-1,18 18 1,0 0 0,-18-18-1,18 17 1,-17-17-1,17 18 1,-18-18 62,0 0-62</inkml:trace>
  <inkml:trace contextRef="#ctx0" brushRef="#br0" timeOffset="158469.75">19350 12965 0,'35'0'203,"36"0"-187,87 0-16,-16 0 0,16 17 15,160 18 1,-89 1 0,-35 17-1,-159-53 1,1 17-1,-19 1 1,1-18 0,-18-18 46,-18 1-46</inkml:trace>
  <inkml:trace contextRef="#ctx0" brushRef="#br0" timeOffset="160604.63">21078 13582 0,'-17'0'219,"-1"0"-204,1 0-15,-19 0 16,19 0-16,-19 0 15,19 0 1,-19 0 0,36 18-1,-17-1 1,-1 18 0,18-17 15,0 0-16,0-1 1,0 19 0,0-19-1,0 36 1,0-17 0,0-19-1,0 18 1,0-17-1,18 0 1,-1-1 15,1-17-15,0 0 0,-1-17 15,1 17-16,0-18 1,-18 0 0,17 1-1,1 17 1,-18-18 0,18-17-1,-18 17 1,0-35-1,0 0 1,0-35 0,-18 35-1,0 18 1,18 17 0,-17 1-1,-1-19 1,0 19-1,1-18 1,-19 17 0,19-17-1,-1 17 1,1 18 0,17 35 62,0-17-63,17-18-15,1 70 16,17-17 15,0-35-31,54 88 16,69 70-1,1-35 1,-71-70 0,-35-18-1,-18-53 1,-17 17 0,0-17-1,-18-17 16</inkml:trace>
  <inkml:trace contextRef="#ctx0" brushRef="#br0" timeOffset="-131094.24">5592 9719 0,'35'0'297,"-18"18"-297,1 17 15,0-35-15,-1 18 16,1-1-1,0 1 1,-1-18 0,1 0 15,-18 17-15,18-17-1,-1 0 16,1 0 1,-1 0-17,1 0 1,0 0 0,-1 0-1,1 0-15,0-17 16,35-1-1,194-158 1,370-318 0,353-247 15,-758 635-15,-89 36-1,-88 52 1,-17 18-1,0 0 17,-18 18 15,0-1-16</inkml:trace>
  <inkml:trace contextRef="#ctx0" brushRef="#br0" timeOffset="-127858.41">4639 7920 0,'-18'0'297,"1"0"-281,-1 0 15,0 0-15,1 0-1,-1 0 16,18 17-15,-17-17 0,-1 0-1,0 18 1,1 0 0,-1-18-1,18 17 1,-35-17-1,35 18 1,-18-18 0,0 0 15,18 35-15,-35-17-1,18 0 1,17-1-1,-18 1 1,-17 0 0,35 34-1,0-34 1,-18 0 0,18-1-1,0 1 1,0 17-1,35-17 1,-17 17 0,0-17-1,17 35 17,0-36-17,-17 1 1,17 0-1,0 17 1,-17-35 0,17 0-1,-17 0 1,-1 0 0,19 0-1,-19 0-15,1 0 16,0-18-1,17 1 1,-17-1 0,-1 0 15,1 1-15,-1-1-1,-17 0 1,0 1-1,0-1 1,0-17 0,-17-18-1,17 18 1,-35-18 0,35 35-1,0-17 1,-36 17-1,19 1 1,17-19 15,-18 36-31,18-17 32,-18-1-1,1 18 0,-1 0-15,0 0 31</inkml:trace>
  <inkml:trace contextRef="#ctx0" brushRef="#br0" timeOffset="-125980.18">5115 8026 0,'0'35'359,"-17"-35"-343,17 35-16,0-17 31,-18-18-31,18 18 16,0-1-16,-18-17 15,18 18 1,-17-18-1,17 17 1,0 1-16,0 17 31,0-17-15,-18 0 0,18 17-1,0-17 1,0-1-1,0 1 17,0-1-32,0 1 15,0 0 17,18-1-17,-1 1 1,1-18-1,0 0 1,-18 35 0,17-35-16,1 0 15,0 0 1,-1 0 0,1-17 15,17 17-16,-17-18 17,-1 18-32,1 0 47,0 0-32,-18-18 1,0 1-1,0-1 1</inkml:trace>
  <inkml:trace contextRef="#ctx0" brushRef="#br0" timeOffset="-124440.59">5027 8326 0,'18'-18'250,"-1"18"-250,1 0 15,0 0 1,-18-18-16,17 18 16,36-17-1,-35 17 1,17-18 0,-17 18-1,17-18 1,-17 1-1,-1 17 17,1 0-1,0 0-15,-1 0 30</inkml:trace>
  <inkml:trace contextRef="#ctx0" brushRef="#br0" timeOffset="-121780.42">4357 8061 0,'17'18'234,"19"-1"-218,-19 36-16,19-35 16,-1 17-16,-35-17 15,35 17 17,-17-35-1,-1 0 47,-17-18-62,0 1-1,0-1 16,0 0 1,0 1-17,18-18 1,0 17 0,-18 0-1,0 1 1,0-1-1,0 0 32,0 36 156,-18 70-203,-17 36 16,35-54-16,-35 36 16,35-35-1,0-54 1,0 1-16,0-1 16,0 19-1,0-19 1,0 1 15</inkml:trace>
  <inkml:trace contextRef="#ctx0" brushRef="#br0" timeOffset="-117993.32">4410 9366 0,'0'18'281,"17"-18"-265,-17 18 0,18-18-16,-18 17 0,18-17 31,-18 18-16,17-18 1,-17 17 0,18-17-1,0 0 17,-1 0-1,1 0 16,-1 0-32,1 0 17,-18-17-17,18 17 32,-18-18-16,0 1-15,17 17 0,-34 0 93,-1 0-93,0 0-1,1 17 1,-1-17-1,1 0 1,17 18-16,-36-18 16,36 17 15,-17 1-15,-1-18-1,-17 18 1,35-1-1,-18-17 1,0 18 0,1 0-1,-1-18 17,18 17-32,-17-17 31,17-35 31,0 17-46,17-17-16,-17 0 16,35-106-1,18 17 1,-53 54-1,0 34 1,18 19 0,-18 34 77,0 1-77,0 0 0,0-1-1,0 1 1,0 0-16,0-1 16,-18 54-1,18-1 1,0-52-16,-35 70 15,35-17 1,0-36 0,0-17-1,0 17 1,0-17 0,0-1 15,0-34 31,18 17-46,-18-36 0,0 19-1,17-1 1,1 0-1,-18 1 1,0-1 0,18-17-1,-18 17 1,17 1 0,-17-1-1,0 0 16,0 1 1,18 17 108,-18 17-124,0 1 0,0 0-1,0-1 1,0 1-16,0-1 15,0 19 1,0-1 0,18 0 15,-18 1-15,17-19-1,-17 18 1,0-17-1,0 0 1,0-36 31,0-17-16,0 17-15,0 1-1,0-1-15,0 0 16,0 1 0,0-36 15,0 35-15,0 0-1,0 1 1,0 34 109,0 1-110,0 0 17,0-1-1,0 1-15,-17-18-1,-1 0 1</inkml:trace>
  <inkml:trace contextRef="#ctx0" brushRef="#br0" timeOffset="-115923.59">5062 9296 0,'-17'0'375,"17"17"-375,-18 1 32,18 0-17,-18-18-15,18 17 16,-17-17 15,17 18-15,0 0 15,-18-18-15,18 17 15,0 1-16,0-1 32,0 1-15,0 0 30,0-1-46,0 1-1,0 0 1,0-1-16,18 1 16,-18 17-16,17-17 15,1-1 1,0 36-1,-1-17 1,1-19 0,17 19-1,1-1 1,-19-35 0,18 35-1,-17-35 16,0 18-31,-1-18 16,1 0 0,0 0 15,-1 0-15,1 0 15,0 0 16</inkml:trace>
  <inkml:trace contextRef="#ctx0" brushRef="#br0" timeOffset="-114371.65">4974 9613 0,'0'-17'219,"18"17"-204,-1 0 1,-17-18-16,18 18 16,0 0-1,-18-18-15,0 1 16,17 17-1,1 0 1,0-18 0,-1 18 15,1-18-15,17 1-1,-17 17 1,17-18-1,-17 0 1,-1 18 0,1 0-1,0 0 1,-18 18 15</inkml:trace>
  <inkml:trace contextRef="#ctx0" brushRef="#br0" timeOffset="-16712.07">4127 5468 0,'-35'-106'219,"0"0"-203,17 71-16,1 17 0,-1-17 15,18 0 1,-18 35 0,18-18-1,-17 18 1,17-17-1,-18 17 1,0 0 15,1 0 32,-1 0-32,1 17 0,-1-17-15,18 18 0,-18 0-16,-17 17 15,0 0 1,-36 71-1,36-18 1,0-35 0,-36 71 15,71-54-15,-35-17-1,35-18-15,0-17 16,-18 35-1,18-36 1,0 1 0,0 17-1,0-17 1,0 0 0,18-1-1,-1 1 1,19 0-1,-19-1 1,36 1 0,-35-18 15,17 17-15,-17-17-1,17 0 1,0 0-1,18 0 1,-17 0 0,-1 0-1,18 0 1,-36 0 0,1 0-1,0 0 1,-1 0-1,1-17 1,0-1 0,-1 18 15,-17-17-15,18-19-1,-1-105 1,1 35-1,0 18 1,-18 53 0,0 0-1,0 17 1,0 0 0,0 1-1,0-1 16,-18 18 1,18-18-32,-18 1 47,1-1-32,-1 18 16,1 0 1,17 18-17</inkml:trace>
  <inkml:trace contextRef="#ctx0" brushRef="#br0" timeOffset="133434.4">2734 10742 0,'-18'-18'281,"1"18"-281,-1 0 16,0 0 0,1-17-16,-1 17 15,1 0 1,17-18-1,-18 18 1,-17 0 0,17 0 15,0 0-15,1 0-1,17 18-15,-18-18 16,0 0 15,1 17-15,-1 1-16,18 0 47,0-1-16,0 1 0,0 0-31,0-1 16,18 36-1,-18-35-15,0 17 16,17 18 0,1-18-1,-18-17 1,0 0-1,18 17 17,-18-18-17,17 1 1,-17 0 0,18 17-1,0 0 1,-18 1-1,0-19 1,0 19 0,0-19-1,0 18 17,0-17-17,17-18 1,-17-18 62</inkml:trace>
  <inkml:trace contextRef="#ctx0" brushRef="#br0" timeOffset="135021.31">2399 11271 0,'0'-17'281,"18"17"-281,-1-18 0,1 0 15,17 18-15,-17-35 16,17 35 0,-17 0 15,-18-18-15,17 18-16,1-17 31,0 17-16,-1 0 17,-17-18-17,18 18 1,-1-18 0,1 18-1,0-17 1,-1 17-1,1-18 1,0 18 0,-1 0 15</inkml:trace>
  <inkml:trace contextRef="#ctx0" brushRef="#br0" timeOffset="138728.46">2928 10636 0,'0'18'297,"0"0"-282,-18-18 1,18 17 0,0 1-1,-17-18 1,-1 17 0,18 54-1,-18-18 1,18-35-1,-17 34 1,17-34-16,0 17 31,0 1-15,17 34 0,1-17-1,0 0 1,-1-18-1,1-17 1,0 0 0,17-1-1,0 19 1,1-19 15,-19 1-15,1-18-1,-1 0 17,1 0-1,-18-18 0</inkml:trace>
  <inkml:trace contextRef="#ctx0" brushRef="#br0" timeOffset="141252.58">3246 10742 0,'-18'0'219,"0"0"-188,1 0-15,-1 0 15,0 0 16,1 0-16,-1 18-15,18-1 15,-18-17-15,18 18 15,0 0 94,0-1-62,0 1 15,0 0-31,0-1-16,18-17-16,0 0 1,-1 0 15,1 0-15,0 0 0,-1 0-1,1 0 1,0 0-1,-1 0-15,1 0 16,-1 0 0,1 0-1,0 0 1,-1 0 0,1 0-1,0 0 16,-1 18-15,-17-1 0,0 1-1,18 17 1,-18-17 0,0 17-1,0-17 1,0 0-1,0-1 1,0 1 0,0-1 15,-18 1-15,1-18-1,-1 0 1,18 18-16,-35-1 15,17-17 1,-17 0 0,17 18-1,1-18 1,-1 0 0,0 0-1,1 0 16,17-18 79,0 1-95</inkml:trace>
  <inkml:trace contextRef="#ctx0" brushRef="#br0" timeOffset="143268.28">3510 10689 0,'18'0'328,"-1"0"-328,1 0 31,-18 18-15,18-18 0,-18 17-1,17-17 1,-17 18-1,18-18 1,-18 18 0,18-1-1,-18 1 1,0 0 0,17-1-1,-17 1 1,0 0-1,0-1 1,0 1 0,0 17 15,0 0-15,0 1-1,0-1 1,0 0-1,-17 0 1,17-17 0,-18 0-1,18-1 1,0 1 0,0 0-1,-18-1 16,18 1-15,0 0-16,-17-18 16,17 17 15,-18 1-31,18 0 31,-18-18 16</inkml:trace>
  <inkml:trace contextRef="#ctx0" brushRef="#br0" timeOffset="144609.35">4004 11024 0,'53'-17'235,"-18"-1"-220,18 0-15,-18 18 0,54-17 16,-54 17 0,0 0 15,-17 0-15,-1 0-1,1 0 1,0 0 15,-18 17-15,17-17-1</inkml:trace>
  <inkml:trace contextRef="#ctx0" brushRef="#br0" timeOffset="146151.6">4198 11218 0,'18'0'281,"-1"0"-281,1 0 16,0 0-1,-1 0 1,1 0-16,0 0 31,-1 0-15,1 0 31,-1 0-32,1 0 1,0 0 15,-18-17-31,17-1 0,1 18 16,0 0 15,-1 0-31,1 0 16,0 0 15</inkml:trace>
  <inkml:trace contextRef="#ctx0" brushRef="#br0" timeOffset="148466.65">5256 10495 0,'-17'0'329,"-1"0"-298,0 0-16,1 0 17,-1 0-1,18 18-15,-17-18-16,-1 17 31,0 1 0,18 0-31,0-1 31,-17-17-15,17 18 15,0 0 0,0-1-15,0 1 31,0 0-16,0-1 0,0 1-31,0-1 16,0 1 0,0 0-1,17-1 1,-17 1 0,18 35-1,-18-35 1,18 17-1,-1-18 1,-17 19 0,18 17-1,-1-18 1,1 35 0,-18-52-1,18 17 1,-18-17-1,17 0 1,-17-1 0,0-34 31,0-19-32,0 1 1</inkml:trace>
  <inkml:trace contextRef="#ctx0" brushRef="#br0" timeOffset="149903.56">4992 10971 0,'17'0'234,"1"-17"-218,0 17-16,35-18 15,-18 18-15,0-18 16,18 1 15,-35 17-15,17 0 0,-17 0-1,-1 0 1,1 0 15,0 0 0,-18-18 79</inkml:trace>
  <inkml:trace contextRef="#ctx0" brushRef="#br0" timeOffset="154485.51">5592 10477 0,'-18'0'250,"18"18"-234,-18 17-16,1-17 15,-1 17-15,0 1 16,-17 34-1,35-35 1,-18 18 0,18 0 15,0-17-15,0 34-1,0-35 1,18 18-1,0-17 1,-1 16 0,36-16-1,-35-1 1,52 0 0,-52-35-1,17 18 1,-17-18-1,17 0-15,-17 18 16,0-18 15,17 0-15,-18 0 0,1 0 15</inkml:trace>
  <inkml:trace contextRef="#ctx0" brushRef="#br0" timeOffset="156999.56">5786 10707 0,'0'17'312,"0"1"-312,0 0 16,0-1-16,0 1 16,0 17-1,0-17 1,0 0-16,0-1 15,17 1 1,-17-1 0,0 1 15,0 0 16,0-1-32,0-34 126,0-1-125,0 0-1,0 1-15,0-1 16,0 1 0,0-36-1,-35 0 1,35 35-1,0-17 1,0 17 0,0 1-1,0-1 1,0 0 0,0 1 15,0-1 0,0 0-15,18 1-1,-1-1 1,1 18 0,-1-35-1,1 35 1,0-18-1,-1 18 1,1 0 15,0 0 1,-1 0-32,1 0 15,0 18 1,17-1-1,-35 1 17,17 0-32,1-18 31,17 17-15,-35 1-1,0 0 1,18-18-16,0 17 15,-1 1 1,1-18 0,0 35-1,-1-35 1,-17 18 0,18-1 15,0-17 0,-18 18-31,0 0 31,0-1 1</inkml:trace>
  <inkml:trace contextRef="#ctx0" brushRef="#br0" timeOffset="158574.56">5838 10742 0,'0'-18'234,"36"18"-234,-36-17 16,17 17-16,1 0 15,0-35 1,17 35 0,-17-18-1,-18 0 17,17 18-17,1 0 1,-1 0 15,1 0 16,-18-17-47,18 17 16,-1 0-1,-17-18 1,18 0-1,0 18 1</inkml:trace>
  <inkml:trace contextRef="#ctx0" brushRef="#br0" timeOffset="160503.69">6438 10283 0,'-17'18'296,"-1"0"-280,18-1-16,-18 1 16,1-18 15,17 18-31,-18-1 16,18 1-1,0 0 1,-35-1-1,-1 89 1,1-35 0,18-18-1,-1-1 1,0-34 0,18 0-1,0 17 1,0 0-1,0-17 1,18 0 0,17 17 15,-17-35-15,-18 17-16,35-17 15,-17 18 1,35-18-1,-18 0 1,-17 0 0,-1 0-1,18 0 1,-17 0 0,35 0-1,-35 0 1,-1-18-1,1 1 1,0 17 0,-1 0 15,-17-18-15,18 18-1,-1 0 1,-17-17-1,18 17 1</inkml:trace>
  <inkml:trace contextRef="#ctx0" brushRef="#br0" timeOffset="163276.5">6632 10266 0,'0'17'250,"18"-17"-234,-18 18-16,0 0 16,17-18-1,-17 17 1,0 1 0,18 17-1,17-17 1,-35 0-1,18-1 1,-18 18 0,18-17-1,-1-18 1,-17 18 0,18-1-16,-18 1 31,18-18-31,-18-18 94,0 1-79,-18-1-15,0 0 0,18-17 16,-35-18-1,0 18 1,17-18 0,0 18-1,1 17 1,-1 1 0,18-1-1,0-17 1,0 17-1,0-17 17,18 35-17,-18-18 1,17 18 0,1 0-1,0 0 16,-1 0-31,1 0 32,-18 18-1,18-18-31,-18 35 16,0-17-1,0-1 1,0 1-1,0 0 1,0-1 0,0 1 15,0-1 16,0 1-47,0 0 31,0-1-15,0 1-1,0 0 1,17-18 31,1 0-16,35 0-15,-18-18 15,36-17-15,-54 17-1,36 0 1,-35 18-1,17-17 1,-17 17 0,-1 0-1,1 0 1,0 0 0,-18 17-1,17-17 1,-17 18-1,18-18 1,-18 18 0,0-1 15,0 19-15,-18 34-1,1-35 1,-1-17-1,0 17-15,1-17 16,-1 0 0,1 17-1,-1-35 1,18 18 0,-18-18-1,1 17 1,-1-17 15,0 0 16,1 0-31,-1 0-1,0 0 1,1 0 15</inkml:trace>
  <inkml:trace contextRef="#ctx0" brushRef="#br0" timeOffset="165039.65">6879 9842 0,'18'0'219,"-1"0"-219,19 0 16,-1 0-1,-17 0-15,35 0 16,-18 0 0,18 36-1,-18-36 1,-35 17-1,18-17-15,-1 18 16,19 17 15,-19-17-31,1 0 16,17-1 0,-17 19-1,-1-1 1,1 18-1,-18-18 1,18-17 0,-1-1-1,-17 36 1,0 0 0,0-18-1,0 36 1,0-53 15,0 17-15,0-18-1,0 1 1,0 0 0,0-1-1,0 1 1,0-36 31</inkml:trace>
  <inkml:trace contextRef="#ctx0" brushRef="#br0" timeOffset="167158.53">7497 9807 0,'0'18'218,"0"-1"-202,0 1 0,0 0-1,17-1 1,1 1-1,-18 0 1,0-1 0,17 1-16,-17 0 31,18-18-15,-18 17-1,0 1 1,18-18-16,-1 18 15,1-18 1,-18 17 0,35-17-1,-35 18 1,18-1 0,0-17-1,17 18 1,-18-18 15,1 0 16,0 0-16,-1-18-15,-17 1-1,0-1 1,18 18 0,-18-17-1,18-19 1,-18 19 0,17 17-1,-17-18 1,18-17-1,-18 17 1,18 18 0,-18-35 15,0 17-15,0-35-1,0 36 1,-18-54-1,0 0 1,1 36 0,-1 18-1,18-1 1,-18-17 0,18 17 15,-17 18-16,-1 0 1</inkml:trace>
  <inkml:trace contextRef="#ctx0" brushRef="#br0" timeOffset="168849.92">8149 9102 0,'-17'0'296,"17"17"-280,-18 1 0,18 0 15,-18-1-15,18 1-1,0-1 1,0 1-1,0 0 1,0 35 0,18 0-1,0 0 1,-18 17 0,35-17-1,0 18 16,0-1-31,1-52 16,-1 52 0,18-17 15,-18 0-15,0 0-1,1-18 1,-19-17-16,1 17 15,0-17 1,-1 17 0,1-17-1,-18-1 1,-18-34 15</inkml:trace>
  <inkml:trace contextRef="#ctx0" brushRef="#br0" timeOffset="169999.79">8202 9860 0,'53'-18'219,"-18"1"-219,-17-1 16,17 18-16,-17-17 15,-1-1 1,1 18-1,0 0 1,-1-18 0,1 18 15,0 0 0,-1-17 0</inkml:trace>
  <inkml:trace contextRef="#ctx0" brushRef="#br0" timeOffset="171583.48">8819 8908 0,'-17'0'282,"-1"17"-282,1 36 15,-1-18-15,0-17 16,1 53 0,-1-36-1,0 18 1,18-36-16,-17 19 15,17-1 1,0 36 0,0-36-1,17 18 1,-17-18 0,18 18-1,0-35 1,35 17-1,-1 53 1,-16-53 0,52 18 15,-35-35-15,-18 17-1,0-35 1,1 0-1,-1 0 1,0 0 0,18 0-1,-18 0 1,1 0 0</inkml:trace>
  <inkml:trace contextRef="#ctx0" brushRef="#br0" timeOffset="173204.42">9207 9031 0,'-17'0'234,"17"18"-234,-18-18 16,18 17-16,-17-17 15,17 18 1,0 0-1,-36-1 1,36 1 0,0 0 31,0-1-32,0 1 1,0-1-1,0 1 1,18 0 0,-18-1-1,18 1 1,-1 0 0,1-18-1,-18 17 1,17-17-1,1 18 1,17-18 0,1 0-1,17 0 1,-18 0 0,18-18-1,0-17 1,-36 35-1,19 0 17,-19-18-17,1 1 1,0 17 0</inkml:trace>
  <inkml:trace contextRef="#ctx0" brushRef="#br0" timeOffset="175399.89">9384 8678 0,'18'18'265,"17"17"-265,-18-17 16,19 35-16,-19-18 16,54 36-1,-36-18 1,18-1 0,-53-34-1,35 17 1,-35-17-1,18-18 1,-18 18 0,0-1-1,0-34 48,0-1-32,0 0 16,-18 18-47,18-17 16,0-1-16,-17 18 15,17-18 1,0 1-1,-18-1 1,18 1 0,0-1-1,0 0 1,0 1 0,18-1-1,-1 0 1,19 1-1,-19 17 17,-17-18-17,0 0 1,18 18 0,0 0-1,-1 0 1,1 0 31,-18 18-32,17-18 1,-17 18 0,18-18-1,-18 17 1,0 1 15,0 0-31,0-1 31,0 1-15,-18-18 31,18 18-32,0-1 1,0 1 15,-17-18-15,17 17 15,-18-17-31,1 36 16,-36 17-1,35-36 1</inkml:trace>
  <inkml:trace contextRef="#ctx0" brushRef="#br0" timeOffset="177896.48">9842 8520 0,'18'52'204,"17"-16"-189,18-1-15,-35 0 16,0 1-16,-1-36 15,1 35-15,-18-17 16,35 17 15,-35-18-15,18-17 0,-18 18-1,17-18 1,-17 18-1,-17-18 32,-1-18-47,1 0 16,-89-70 0,70 18-1,1 17 1,17 17-16,1 1 31,17 0-31,-35 17 16,35 1 15,0-19-15,-18 19-1,18-19 16,0 19-15,0-1 0,18 18-1,-1 0 1,1-17 0,-1 17-1,1 0 1,0 0-1,-1 0 17,1 0-17,0 17 17,-18 18-17,0-17 1,0 35-1,0 0 1,0-35 0,0 17-1,0-18 1,0 1 0,0 0-1,0-1 1,0 1 15,0 0 0,17-18 32,1 0-48,-18-18-15,35 18 16,18-35 0,53 17-1,-53 18 1,-18 0 0,0 0-1,-17 0 1,0 18-1,-1-1 17,-17 1-32,0 17 31,0 18-15,-17 0-1,-54 35 1,36-52-1,0-1 1,17-17 0,0-1-1,1-17-15,-1 18 16,0-1 0,1-17-1,-1 0 16</inkml:trace>
  <inkml:trace contextRef="#ctx0" brushRef="#br0" timeOffset="179366.18">10001 7955 0,'18'0'218,"0"0"-218,17 0 0,0 0 16,0 18 0,54 17-1,-37 0 1,-16-17 0,-1 17-16,0-17 15,-17 17 1,17 53-1,-17-17 1,-1 52 0,-17-34 15,0-19-15,0-35-1,0-17 1,0 35-1,-17-18 17,17-17-17</inkml:trace>
  <inkml:trace contextRef="#ctx0" brushRef="#br0" timeOffset="181499.83">10654 7885 0,'0'17'312,"18"1"-296,-1-18 0,-17 17-16,18-17 15,-18 18 1,17 0 0,-17-1-1,18-17-15,-18 18 16,35-18-1,-17 35 1,0-17 0,17 0-1,-35-1 1,18-17 0,-1 0-1,18 18 1,-17-18 15,17 0-15,-17 0 15,0-18 0,-18 1-15,17 17 15,-17-18-31,18 18 16,-18-18-1,0 1 1,18 17-16,-18-18 16,0 0 15,0 1 0,0-19 0,0 19-15,-18-1 0,18 1-1,-35-36 1,35 35-1,-18-17 1,18 17 0,-18 18-1,18-18 1,-17 1 0,-1 17 77,18-18-93,-18 18 32,18-17-17</inkml:trace>
  <inkml:trace contextRef="#ctx0" brushRef="#br0" timeOffset="183333.34">11183 7038 0,'-18'18'266,"18"-1"-235,-17-17-31,17 18 15,-18-1 1,18 1 31,0 0-31,0-1 30,0 1-30,0 0-16,0-1 31,0 19-15,0-19 0,18 1-1,-1-1 1,1 19-1,0-1 1,-1-17 0,1-18-16,17 35 15,1-17 1,16 52 0,-16-52-1,-19 17 1,19 0-1,-19-35 1,19 53 0,-19-35 15,1 0-15,-1-1-1,-17 18 1,18-35 15,-18 18-15,18-18-1,-18-35 17</inkml:trace>
  <inkml:trace contextRef="#ctx0" brushRef="#br0" timeOffset="184462.62">11254 7638 0,'35'-18'203,"35"-35"-187,-52 18-16,17 17 16,-17 1-16,0-1 15,-1 18 1,-17-18 15,18 18-15,0 0 78</inkml:trace>
  <inkml:trace contextRef="#ctx0" brushRef="#br0" timeOffset="186017.52">11571 6703 0,'0'35'235,"-18"-35"-235,18 18 15,0-1 1,0 1-1,0 0-15,0-1 16,0 1 0,0 0-1,0-1 1,0 18 0,0-17-1,0 17 1,0-17-1,53 35 1,-35-18 0,17 18-1,-17-18 1,17 1 0,-35-19-16,35 1 15,18 35 1,18 0-1,-18-36 1,17 36 15,-34-35-15,17 17 0,-18-17-1,-17-18 1,34 0-1,-34 0 1,0 0 0</inkml:trace>
  <inkml:trace contextRef="#ctx0" brushRef="#br0" timeOffset="188561.84">11889 6756 0,'17'17'219,"1"1"-203,0 17-16,-1-17 0,1 17 15,35 18 1,-18-18-1,18 18 1,-35-35 15,17 17-15,-18-17 0,1-1-1,0 19 1,-1-36-1,1 35 1,-18-17 0,35-1-1,-35 1 1,18-18 0,-53-18 30,17 18-30,0-35-16,-87-36 31,52 19-15,0 16 0,35 19-16,-17-1 15,17-17 1,1-1-1,-1 1 1,18 0 0,-18 0-1,18 17 1,0-17 0,0 17 15,0 0 0,0 1-15,0-1 31,18 18-32,35 0 1,-36 0-1,1 0 1,0 0 0,-1 0-1,-17 35 1,18-17 0,0 106-1,-18-72 1,0 1-1,0-17 1,0-19 0,0 19 15,0-19-15,0 1 15,17-18 16,1 0-32,-18-18 1,70-17 0,-34 17-1,-19 18 1,-17-17-16,18 17 15,17-18 1,-17 18 15,0 0-15,17 0 0,-35 18-1,17-1 1,1-17-1,-18 18 1,0 0 0,35-1-1,-35 1 17,0-1-1,0 1-16,0 0 1,0-1-16,-17 1 31,17 17-15,0-17 15</inkml:trace>
  <inkml:trace contextRef="#ctx0" brushRef="#br0" timeOffset="190800.19">12612 6562 0,'-18'0'282,"18"17"-267,-17-17 1,17 18 15,-18-18-15,18 18-1,-18-18-15,1 35 0,17-18 16,0 54 15,0-53-15,0-1 0,0 1-16,0 0 15,0-1 1,17 1-1,1 0 1,0-1 0,-1-17 15,1 0 0,-1 0-15,1 0 15,-18-17-31,0-1 31,18 18-15,-18-18 0,0 1-1,0-36 1,0 17-1,0-34 1,0-1 0,-18 54-1,18-1-15,0 0 16,-18 1 0,18-1-1,0 0 16,0 36 126,0 0-157,18-1 15,0-17-15,-18 18 16,17-18 0,1 18-1,17-18 1,-17 17-1,0-17 1,34 18 15,1-18-31,0 0 32,-17 0-17,-19 0 1,18 0-1,-17-18 1,0 1 0,-1 17-1</inkml:trace>
  <inkml:trace contextRef="#ctx0" brushRef="#br0" timeOffset="192017.43">12647 6191 0,'212'18'219,"17"17"-219,159 71 15,-176-35-15,-18 34 0,-53-34 16,141 105-1,-194-35 1,-52-52 0,-1-19 15,-17 18-15,-1-35-1,-17 53 1,-35 18-1,-36-36 1,-70 0 0</inkml:trace>
  <inkml:trace contextRef="#ctx0" brushRef="#br0" timeOffset="197805.66">5750 10954 0</inkml:trace>
  <inkml:trace contextRef="#ctx0" brushRef="#br0" timeOffset="200467.58">2734 12382 0,'-18'0'203,"1"0"-187,-19 0-16,19 0 15,-18 0 1,17 0 0,0 0-1,1 0 1,-1 18 0,0-18-1,18 18 1,-17-1-1,17 19 1,0 17 0,-18-36-1,18 36 1,0-18 0,0 18-1,0-35 1,0 35-1,0-18 1,18 0 0,-1 1-1,1-1 1,35 36 0,-18-36-1,36 35 1,-36-17-1,0-17 17,-17-1-32,0 0 47</inkml:trace>
  <inkml:trace contextRef="#ctx0" brushRef="#br0" timeOffset="201571.38">2381 13035 0,'18'0'187,"52"-35"-171,-34 0-16,17 17 15,0 0-15,17-17 16,-35 17 15,1 18-15,-19 0 0,19-17-1,-19-19 1,18 36-1,1-35 1,-19 35 0,-17-17 15,18 17-31</inkml:trace>
  <inkml:trace contextRef="#ctx0" brushRef="#br0" timeOffset="202999.59">3016 12294 0,'-17'36'219,"17"-1"-203,0-18-16,0 1 15,-18-18-15,18 18 16,0 17 0,0-17 15,0-1-15,0 1-16,0 0 15,18-1 1,17 36-1,0-18 1,18 1 0,-18-1-1,36-17 1,-36 17 0,0-17-1,1-1 1,-1 1-1,0-18 1,18 17 0,-18-17 15,-17 0-15,0 0-1,17 0 1</inkml:trace>
  <inkml:trace contextRef="#ctx0" brushRef="#br0" timeOffset="204917.6">3422 12330 0,'0'17'204,"0"1"-189,0-1-15,0 19 0,18-19 16,-18 1-1,0 0 1,17-1 0,-17 19 15,0-19-15,0 1 15,0 0 31,18-18-46,-1 0 31,-17-18 15,0-35-62,0 0 16,0 0-16,0-35 16,-17 0-1,17 52-15,-18-16 16,18 34-1,0-17 1,0 17 0,0 0-1,0 1 1,0-1 15,18 18 32,-1 0-63,1 0 15,0 18 1,-1-1 0,1 1-16,53 17 15,-54 1 1,54 34-1,-18-35 1,-18 1 0,0-19-1,-17 19 1,0-19 0,-18 1-1,17-1 1,1 1-1</inkml:trace>
  <inkml:trace contextRef="#ctx0" brushRef="#br0" timeOffset="206267.73">3475 12312 0,'35'-18'234,"-17"18"-234,-1 0 0,1 0 16,-18-17-1,18 17 1,17-18 0,-17 18-1,-1-18 1,1 18 0,0 0-1,-1 0 32,1-17-16,-1-1 1,1 18-17,0 0 1,-1 0-1,-17-35 1</inkml:trace>
  <inkml:trace contextRef="#ctx0" brushRef="#br0" timeOffset="207850.3">4180 11994 0,'-17'0'312,"17"18"-296,0 0-1,0-1 17,0 1 14,0 0-30,0-1-16,0 1 16,0 0-1,0-1-15,0 1 16,17 17 0,-17 0-1,18-17 1,-18 0-1,18-1 1,-1 1 15,1 17-15,0-35 0,17 18-1,-17-1 1,-1-17-1,36 0 1,-18 0 0,1 0-1,-19 0 1,19 0 0,-19 0-1</inkml:trace>
  <inkml:trace contextRef="#ctx0" brushRef="#br0" timeOffset="209870.03">4674 11924 0,'0'18'188,"18"17"-173,17 0-15,-17 0 0,35 36 16,-18-18 15,-35-36-31,18 1 16,-18 0-1,0-1 1,35 1 0,-35 0-1,18-1 1,-54-34 62,19-1-62,-1-17-16,0 35 0,-17-71 15,17 18 1,1 18 15,-1 17-31,1 18 0,17-35 31,-18 17-15,18 1 0,0-1-1,0 1 1,0-1 15,18 18 0,-1 0-31,-17-18 16,18 18 0,-1 0-1,1 0 1,0 0-1,-1 18 1,-17 0 0,18-1 15,-18 1-15,0-1-16,0 19 31,18-36-16,-1 17 1,-17 1 0,18-18-1,17 0 1,-17 0 0,0 0-1,17 18 1,-18-18-1,1 17 1,17-17 0,-17 18 15,-18 0-15,18 17-1,-18 0 1,0-17-1,0 17 1,0 0 0,0-17-1,0 0 1,0-1 0</inkml:trace>
  <inkml:trace contextRef="#ctx0" brushRef="#br0" timeOffset="211184.66">5186 11765 0,'35'0'235,"0"0"-235,1 35 0,34 1 31,18 34-15,-35 1-1,18-1 1,-1 19-1,-70-54 1,18-18-16,-18 1 16,18 17-1,-18-17 1,0 0 0,0-1-1,0 1 16,-18-18-15,0 0 31</inkml:trace>
  <inkml:trace contextRef="#ctx0" brushRef="#br0" timeOffset="212350.65">6174 11959 0,'17'-17'234,"19"17"-234,-19-18 16,1 18-16,-18-18 15,17 1 1,1 17-1,0 0-15,-1-18 16,1 18 0,0-18 15,17 1-15,0-36-1,-35 17 1</inkml:trace>
  <inkml:trace contextRef="#ctx0" brushRef="#br0" timeOffset="213672.78">6350 12083 0,'18'-18'187,"17"-17"-171,0-1-1,18 1 1,-35 18 0,-1 17-16,1 0 15,0-18 1,-1 18 0,1-18-1,0 1 1,-1 17 15,1-18 0</inkml:trace>
  <inkml:trace contextRef="#ctx0" brushRef="#br0" timeOffset="-213863.25">6985 11218 0,'-18'0'375,"18"18"-344,-17 0-31,17-1 31,-18 19-15,0-36-1,18 17 1,0 1 0,0-1-1,0 19 1,0-19-1,0 19 1,0-19 15,0 1 1,0 0-32,0-1 31,0 18-16,18-17-15,0 17 16,-1 1 0,19-1-1,-36-17 1,35 34 0,0-16-1,0-1 1,1 0-1,-19-17 1,-17 0 0,36-1-1,-36 1 1,17-18 0</inkml:trace>
  <inkml:trace contextRef="#ctx0" brushRef="#br0" timeOffset="-212713.55">6862 11800 0,'17'-17'188,"18"-19"-188,1 1 15,-1 18-15,0-1 16,-17 0-1,17-17 1,-17 35 0,-1-18 15,19 18-15,-36-17-1,17 17 1,-17-18-1,18 18-15</inkml:trace>
  <inkml:trace contextRef="#ctx0" brushRef="#br0" timeOffset="-211262.89">7320 11148 0,'-18'17'218,"18"19"-202,-17-1-16,17-17 16,0 17-16,0-17 15,0-1 1,0 54 0,0-18-1,17-18 1,-17 35-1,18-52 1,17 35 0,-17-18-1,17 1 1,-17-19 0,0 1-1,-1-1-15,19 1 16,16 0-1,37 17 17,-54-35-17,18 0 1,-36 0 0,19 0-1</inkml:trace>
  <inkml:trace contextRef="#ctx0" brushRef="#br0" timeOffset="-209397.03">7567 11077 0,'0'35'188,"0"18"-173,18-17-15,-18-19 16,35 19-16,-35-19 16,18 19-1,-18-19-15,0 18 16,17-17-1,36 53 1,-53-36 15,35 18-15,-17-36 0,-18 1-1,18 0 1,-1-18 15,-34-18 16,-1 0-47,18-17 16,-35-71-1,-18-17 1,18-71-1,17 123 1,0 36 0,18 17 15,0-17-15,0 17-1,0 1 1,0-1 15,36 18 16,-1 0-31,-17 0-16,-1 18 15,89 35 1,-53-36-1,35 19 1,-53 17 0,-17-18 15,17 0-15,-17-17-1,0-1 1,-1 1-1,-17 0 1,18-18 0,-18 17-1,18-17 1</inkml:trace>
  <inkml:trace contextRef="#ctx0" brushRef="#br0" timeOffset="-207668.96">7691 11307 0,'17'0'234,"1"0"-218,-1-18-1,1 18-15,0 0 16,-18-18-16,17 1 15,1 17 1,17-18 15,-17 18-15,-18-18-16,35 18 16,-35-17-1,35-1 1,1 0 15,-36 1 0,17 17-15,1 0 15,0 0 94,-18-18-109,17 18-16,-17-18 47</inkml:trace>
  <inkml:trace contextRef="#ctx0" brushRef="#br0" timeOffset="-206228.56">7973 10742 0,'35'0'204,"0"18"-204,-17-18 0,17 17 15,18 1 1,18 17-1,-1 1 1,-34-19 0,16 18-1,-16 18 1,-19-17 0,1 34-1,0 1 1,-18-36-1,0-17-15,0 17 16,0 0 15,0 1-15,0-19 0,-18 1-1,18-1 1,-18-17-1,1 0 1</inkml:trace>
  <inkml:trace contextRef="#ctx0" brushRef="#br0" timeOffset="-204048.92">8572 10672 0,'0'17'281,"0"1"-265,18-1-1,-18 1 1,18 0-16,-1-18 16,-17 35-1,18-17 1,-18-1-16,18 1 16,17 0-1,0-1 1,-17 1-1,0-1 1,-1 1 0,1-18-1,35 0 1,-36 0 0,19 0-1,-19 0 1,1 0 15,0 0-15,-1 0-1,18-18 1,-17 1 15,-18-1-15,18 18-1,-18-17 1,17-1 0,-17 0-1,18 1 1,0-1 0,-18 0-1,17 1 1,-17-1 15,0 0-15,0-17-1,0 18 1,0-54 0,-17 18-1,17 18 1,-18-1-1,18 19 1,-18 17 0,18-18-1,-17 18 17,17-17 30,0-1-46,0 0 31</inkml:trace>
  <inkml:trace contextRef="#ctx0" brushRef="#br0" timeOffset="-202362.84">9543 10001 0,'-18'0'204,"0"0"-189,1 18-15,-36 0 0,35-1 16,1 1-1,-1-1 1,-17 19 0,17-36-1,18 17 1,0 19 0,0-19-1,0 19 1,18-1-1,35 0 1,-36 0 0,1-17 15,-1-18-31,-17 35 16,18-17-1,0 0 1,-1-18-1,19 52 1,-1-34 0,0 0-1,-17 17 1,-1-17 15,1-1-15</inkml:trace>
  <inkml:trace contextRef="#ctx0" brushRef="#br0" timeOffset="-201080.08">9578 10583 0,'0'-17'234,"35"17"-234,-35-18 0,18 18 16,-18-18-1,17 18 1,1 0-1,0-17 1,-1 17 0,-17-18-1,18 18 1,0-18 0,-1 18-1,-17-17 1,18 17 15</inkml:trace>
  <inkml:trace contextRef="#ctx0" brushRef="#br0" timeOffset="-199612.91">9790 9754 0,'0'18'203,"0"17"-203,0-17 0,0 17 16,0 0-16,0 36 15,0-18 1,35 35-1,0-53 1,-17 1 15,-1-19-15,-17 19 0,36-36-16,-19 17 15,1 1 1,35-1-1,-35 1 1,34-18 0,-16 0-1,-1 18 1,0-18 0,1 0-1,-19 0 1,18-18-1</inkml:trace>
  <inkml:trace contextRef="#ctx0" brushRef="#br0" timeOffset="-197996.3">10283 9701 0,'-17'0'266,"17"18"-251,-18-18 1,18 18-16,0-1 16,0 19-1,0-19-15,0 18 16,0-17-1,0 35 1,0-35 0,0 17 15,0-17-15,0 17-1,18-35 1,-18 18-1,17-1 1,1-17 0,17 18-1,-17-18 1,17 0 0,1 0-1,16 0 1,-16-18-1,-19 18 1,19-17 15,-1-1 1,-17 18-17,-18-18 1,35-17-1</inkml:trace>
  <inkml:trace contextRef="#ctx0" brushRef="#br0" timeOffset="-196513.23">10442 9402 0,'35'0'203,"-17"17"-187,0-17-16,17 18 0,0-1 31,18 19-15,-17-1-16,16 18 16,-16-18-1,-19 0 1,19-17-1,-36 35 1,17-53 0,-17 35-1,18 53 1,-18-52 0,0-1-1,0 0 16,0-17-31,0 0 16,0-1 15,0 1-15,0 0 0</inkml:trace>
  <inkml:trace contextRef="#ctx0" brushRef="#br0" timeOffset="-194830.18">10883 9296 0,'0'35'250,"0"-17"-234,0-1-1,18 1 1,-18 0-16,0-1 15,17 1-15,-17-1 16,18-17 15,-18 18-31,18-18 32,-18 18-32,70-18 15,1 0 1,35 0-1,-89 0 1,1 0 0,17 0-1,-17 0 1,0 0 0,-1 0-1,1 0 1,-1-36-1,1 1 32,-18 0-31,0-36 0,0 36-1,0-18 1,-35 18-1,35-18 1,-18 35-16,1-35 16,-1 18-1,18 17 1,-18 1 0,18-1-1,-17 1 1,-1 17-1,18-18 17</inkml:trace>
  <inkml:trace contextRef="#ctx0" brushRef="#br0" timeOffset="-193163.24">11712 8396 0,'-17'0'250,"-1"0"-235,0 35-15,1-17 16,-1 0-16,-17 17 16,17-17 15,18 17-15,-18-18-1,18 1 1,0 35-1,0-18 1,18 1 0,17-1-1,1 0 1,-1 18 0,-17-35-1,34 17 1,-16 0-1,-1-35 1,-35 18 0,35 17-1,-17-17 1,0-1 0,17 1-1,-17 35 1,-1-53-1,1 35 1,-1 1 0,1-36-1,0 17 1</inkml:trace>
  <inkml:trace contextRef="#ctx0" brushRef="#br0" timeOffset="-191946.54">11677 9084 0,'53'-53'219,"-18"35"-219,0-34 15,1 34-15,-1 0 16,-17-17 0,-1 35-1,1-18 1,17 18 0,-35-17-1,0-1 1,18 18-1,-1 0 1,1 0 15</inkml:trace>
  <inkml:trace contextRef="#ctx0" brushRef="#br0" timeOffset="-190462.42">12118 8237 0,'0'18'281,"0"0"-281,0 17 16,0 0-16,0-17 15,0 35 1,18 0 0,-1 0-1,18-18 1,-17 0 0,35 0-1,-35-17 1,35 0-1,-36-1-15,-17 1 16,35-18 15,1 18-15,-19-1 0,36 1-1,0-18 1,0 0-1,18 0 1,-54 0 0</inkml:trace>
  <inkml:trace contextRef="#ctx0" brushRef="#br0" timeOffset="-188117.64">12506 8220 0,'0'17'234,"53"19"-218,-18-1-16,0 18 0,1-18 15,70 106 1,-89-88-1,18-18 17,-17 1-17,-18-19 1,18-17 0,-18 18-1,-18-53 32,0 17-47,1 0 16,-36-35-1,35 18-15,-17-18 16,-18-35 0,0 18-1,36 34 1,-1 1-1,18 17 1,-18 1 15,18-19-15,0 19 0,0-18-1,0 17 1,18-17-1,0 35 1,-1-18 0,18 18-1,1 0 17,-19 0-17,-17 18 16,18-1-15,-18 1 0,0 17-16,0-17 31,0-1-15,0 19-1,0-19 16,0 1 32,0 0-47,0-1-16,0 1 31,0 0-16,18-18 48,-1 0-63,1 0 31,0 0-15,-1 0-16,1 0 15,-1 0 1,1 0 0,17 0-1,-17 0 1,17 0 0,-17 0-1,0 35 1,17-18-1,-18 19 1,1-19 15,-18 19-15,18-1 0,-18 0-1,0 36 1,-53 35-1,18-53 1,-1-1 0,19-16-1,-1-19 1,18 1 0,-18 0-1,1-18 1</inkml:trace>
  <inkml:trace contextRef="#ctx0" brushRef="#br0" timeOffset="-186562.88">12859 7761 0,'17'0'250,"19"0"-250,-19 0 16,36 18-16,-18-1 0,54 19 15,-19-1 1,-17 0 15,0 0-15,-35 1 0,-1-1-1,19-17 1,-36 17-16,17 0 15,1 18 1,-18-18 0,0-17-1,18 35 1,-18-35 0,0-1-1,0 19 1,0-1-1,0-18 17,0 1-32,-53 0 31</inkml:trace>
  <inkml:trace contextRef="#ctx0" brushRef="#br0" timeOffset="-183524.02">3863 7056 0,'0'17'313,"0"1"-313,0-1 0,0 1 31,0 0-31,18-1 16,-18 1-1,0 0 1,0-1-1,17 1 32,1-18 31,-1 0-46,-17 18-32,18-18 15,0 0 1,17 0 0,-17 0-1,-1 0 1,1 0-1,17 0 1,-17 0 0,-1 0-1,1 0 1,0 0 0,-1 0-1,1 0 1,0 0 31,-1 0-16,-17-18 31,0 0-15,0 1-15,0-1-1,0 0-16,0 1 17</inkml:trace>
  <inkml:trace contextRef="#ctx0" brushRef="#br0" timeOffset="-181696.14">7214 13053 0,'0'-18'203,"36"0"-187,-36-17-16,17 35 16,1-17-16,-1-1 15,1 0 1,17 1 0,-17 17-1,-18-36 1,18 36-16,-1-17 15,1 17 1,35-36 15,-35 19-15,17-1 0,-18 18-1,1-17 1,-18-1-1,18 18 1,-1 0 0</inkml:trace>
  <inkml:trace contextRef="#ctx0" brushRef="#br0" timeOffset="-180467.01">7373 13335 0,'35'-18'203,"1"-17"-187,17 17-16,-1-34 16,1 16-1,0 1 1,-17 17 0,-19-17-1,1 35 1,-1-18-1,1 18 17,-18-17-32,18 17 31,-18-18-15,17 0-1,-17 1 1,18 17-1</inkml:trace>
  <inkml:trace contextRef="#ctx0" brushRef="#br0" timeOffset="-177813.35">8202 12382 0,'-18'0'265,"1"0"-249,-1-17 0,1 17-1,-1 0 1,0 0-1,1 0 17,-1 0-1,18 17-15,-18-17-1,1 0-15,17 18 16,-18 17-1,18 18 17,0-17-32,0-1 31,0 35-15,0-52-1,0 17 1,0-17-1,0 35 1,35-35 0,1-1-1,17 1 1,-36-18 0,54 17-1,-36-17 1,-17 0-1,-1 0-15,1 0 16,0 0 0,17-17 15,-18 17-15,1-18-1,0 18 1,-1-17-1,-17-19 1,18 1 0,-18-53-1,-18 35 1,1-53 0,-1 35-1,-17 36 1,-18-53-1,35 53 1,-17-18 0,17 35 15,1 1-15,17-1 15,-18 0-16,0 18 1,1 0 31,-1 0-16,18 18 125,0 0-140,18 17 0,-1-18-1,1 1-15,-18 17 0,18-17 16,-1 0 0,1 17-1,0-17 1,-1 17-1,19-35 1,-36 17 15,17 19-15,1-36 0,-18 17-16,35 1 15,-35 0 1,35 17-1,-35-17 1,18-1 0,17 1-1,-35 0 1,18-18 0,-18 17-1,18-17 16,-1 0-15</inkml:trace>
  <inkml:trace contextRef="#ctx0" brushRef="#br0" timeOffset="-175090.35">8908 11783 0,'0'17'235,"17"1"-220,-17 0 16,0-1-31,18 1 32,-18 0-17,18-18-15,-18 17 16,17 1 0,-17 17-1,35 0 1,-35-17-1,18 0 17,0-1-32,-18 1 31,17 0-15,1-1-1,0-17 1,-18 18-1,17-18 1,-17 18 0,18-18-1,17 17 1,-17-17 15,-1 0-15,1 0-1,0 0 17,-1 0-17,1 0 1,0 0 31,-1 0-47,1 0 15,-18-17 1,18 17 0,-1-18-1,-17 0 1,18-17 0,0 35-1,-18-18 1,0 1-1,17-1 1,-17 0 0,0 1 15,0-1-15,0-17-1,0-89 1,0 19-1,0 34 1,0 36-16,0-1 16,0 1-1,0 18 1,0-1 0,0-17-1,-17 35 16,17-18-15,-18 18 15,0 0-15,1 0 31,-1 0 0,0 0-47,18-18 156,0 1-109,0-1-32,0 0 32,-17 18 16,-1 0-16</inkml:trace>
  <inkml:trace contextRef="#ctx0" brushRef="#br0" timeOffset="-169045.02">3986 7973 0,'-17'0'250,"-1"0"-250,0 0 15,1 0 1,-1 0 15,18 17-15,-17-17-1,17 18-15,-18-18 32,18 18-32,-18-1 46,1-17-14,-1 18-17,18 0 17,0-1-17,0 1 16,-18-18 16,18 18-31,0-1 0,-17 1-1,17-1 1,0 1-1,0 0 17,0-1-17,0 1 1,0 0 0,0-1 30,17-17-30,-17 18 0,36-18-1,-19 0 1,1 0 15,0 0 0,-1 0-15,1 0 31,-18-18-31,17 18-1,-17-17 16,18 17-31,0 0 16,-18-18 0,0 0 15,0 1-31,17 17 16,-17-36-1,0 19 1,0-18-1,0 17-15,0-17 16,0 17 15,0-17-15,0 17 0,0-17-1,0 17 16,0 0-15,0 1 0,0 34 109,0 1-110,0 17-15,0 1 16,0-1-16,18 0 16,0 124-1,35 0 1,-36-89-16,1 18 15,-1-17 1,1 0 0,-18-54-1,0 19 1,0-19 0,0 1-1,0 17 1,0-17-1,0 17 1,0-17 0,0-1 15,0 1-15,0 0-1,0-1 16,0 1-15,-18-18 0,1 0 15,-1 0-31,1 0 16,-1 0-1,0 0 1,-17 0-1,17 0 17,1 0-17,-1-18 1,18 1 0,-18-19-1,1 19 1,17-54-1,0 36 1,0-36 0,0 36-16,0-36 15,17 18 1,-17 36-16,36-71 16,-1 35-1,0-35 1,-35 52-1,36-17 1,-19 18 0,1 17 15,-1-17-15,1 18-1</inkml:trace>
  <inkml:trace contextRef="#ctx0" brushRef="#br0" timeOffset="-163962.17">9666 11130 0,'18'18'329,"17"17"-329,0 0 15,-17-17-15,35 35 16,-18 0-1,0-18-15,18 36 16,-35-54 0,0 36-1,-1-53 1,1 35 0,-18-52 77,-18 17-93,18-18 16,0 1 0,0-1-1,-17 0-15,-1 1 16,18-19-1,0 19 1,-18-19 0,18 19-1,0-1 1,0 1 0,0-1-1,0 0 1,0 1 31,18-1-32,-18 0 1,18 18-16,17-17 16,-17 17-1,17 0 1,-18 0-1,19 0 1,-1 0 15,-17 0-15,-1 0 0,19 17-1,-1-17 1,18 36-1,-18-19 1,-17 1 15,-1 0-15,19-18 0,-36 35-1,17-35 1,-17 17-1,18-17 1</inkml:trace>
  <inkml:trace contextRef="#ctx0" brushRef="#br0" timeOffset="-161996.18">10477 10760 0,'0'17'281,"18"1"-265,-18 0-16,35-1 16,-35 1-16,18-18 15,-18 35 1,35-35-1,-35 18 1,18-1 0,0-17 15,-1 0-15,1 0-16,0 0 31,-1 0-16,1 0 17,-1 0-17,1 0 1,17 0 0,-17 0 15,0 0-16,-1-17 32,1 17-31,-18-18 0,0 1-1,18 17 1,-18-36-1,0 1 1,0-53 0,0 17 15,-18 18-15,18 36-1,0-1 1,-18 0-16,1-17 31,-1 17 16,0 18-16,18-17-15,0-1 15,-17 1-31,17-1 16,-18 18 15,18-18-15,-18 18-1,1 0 1</inkml:trace>
  <inkml:trace contextRef="#ctx0" brushRef="#br0" timeOffset="-159562.9">11130 10195 0,'-18'0'312,"1"0"-296,17 18 0,0 0-1,-18-18 1,18 17 0,-17 1-1,-1 17 1,18 0-1,-18 1 1,18-1 15,0 0-15,36 18 0,-19-35-1,18 17 1,-17-17-1,0-18 1,-1 17-16,1-17 16,0 18-1,17-18 1,-17 0 15,17-18-15,-17-35-1,17 18 1,-35-35 0,0-54 15,0 71-15,0-35-1,-18 53 1,1-1-1,-19 19 1,36-1 0,0 1-1,-17-1 1,17 36 62,17-18-62,1 17-16,35 36 0,53 71 31,88 140-15,-36 1-1,-16-54 1,-37-52-1,-34-88 1,17 35 0,-53-54-1,-17-16 1,-18-19-16,18 1 16,-18 0-1,17 17 1,-17-17 15,0 17 0,-35-35-15,35 17-16,-71-17 16,19 0-1,-72-35 1,54-18-1,-72-70 1,54 17 0,35-18-1,18 19 1,17 34 0,36-123-1,35 71 1,0-19-1,-18 90 1,-17 16 15,-1 19-15</inkml:trace>
  <inkml:trace contextRef="#ctx0" brushRef="#br0" timeOffset="-157991.22">7937 14199 0,'0'-17'219,"18"-19"-219,17 1 16,-17 0-16,17 0 15,18-36 1,-35 36-1,17-1 1,-17 36 0,-18-35 15,17 35-15,-17-17-1,18 17-15,-18 17 31</inkml:trace>
  <inkml:trace contextRef="#ctx0" brushRef="#br0" timeOffset="-156846.49">8167 14041 0,'17'-18'203,"1"-17"-187,0 35-1,-1-36-15,1 36 0,-18-17 16,18-1 0,-1 0-1,1 1 1,0-1 0,-1 1-1,1 17 1,-18-18-1,17 0 1</inkml:trace>
  <inkml:trace contextRef="#ctx0" brushRef="#br0" timeOffset="-155044.98">8590 13247 0,'-18'17'250,"18"1"-234,0 0 0,-17-1-1,-1 1 1,18 0-1,0 17 1,0-17 0,18 17-1,-1-35 1,-17 17 0,18-17-1,17 0-15,-17 0 16,0 0-1,35 0 1,-36 0 15,19 0-15,-19 18 0,18-18-1,-17 0 1,0 35-1,35 18 1,-18-17 0,-17 16-1,-18-16 1,0-19 0,0 1-1,0 17 16,17-35-15,1 0 31,-1 0-16,1 18-15,0-18-1,17 18 1,18-1 0,-18 1-1,-17 0 1,17-1 0,0-17-1,-17 18 1,0-18-1,17 17 1,-17-17 0,-1 0 15,1 0-31,0 0 16</inkml:trace>
  <inkml:trace contextRef="#ctx0" brushRef="#br0" timeOffset="-152779.36">9437 13229 0,'-35'-17'235,"-1"17"-235,19 0 15,-1 0-15,0 0 16,1 0 0,-1 0-1,0 0 1,1 0 0,-1 0 15,18 17-16,-18-17 1,18 18 0,0-1 15,0 1 0,0 17 0,0-17-15,0 0 0,0-1-1,18 19 1,0-19 0,-18 1-1,35-1 1,-17 1-1,35 0 1,-36-18 0,1 0 15,0 0-31,-1 0 31,1 0-15,-18-18-1,17 18-15,-17-35 16,18 35 15,-18-18-31,0-35 32,0-35-17,-18 0 1,-34-36-1,16 54 1,1 17 0,0 18-1,17 17 1,0-17 0,1 17-1,-1 18 1,0-18-1,18 36 79,18 17-78,0-17-16,-1 0 15,19 35-15,-19-36 16,72 71 0,-54-52-1,0 17 1,-17-18 0,17-17-1,-17-18 1,17 17-1,-35 1-15,18-1 16,17-17 15,-18 18-15,1-18 0</inkml:trace>
  <inkml:trace contextRef="#ctx0" brushRef="#br0" timeOffset="-151479.95">9842 13106 0,'0'17'328,"0"1"-328,0 0 16,0-1-16,0 1 15,0 0-15,0 70 16,0-53 0,0 0 15,0-17-31,0 0 16,-17 17-1,-1-18 16,1-17-15</inkml:trace>
  <inkml:trace contextRef="#ctx0" brushRef="#br0" timeOffset="-149473.85">9772 12718 0,'18'17'297,"-1"1"-282,1-18-15,-1 18 0,1-1 16,0-17 0,35 35-1,-36-17 1,1 0 0,17-1-1,-17-17 16,-18 18-15,18 0 0,-18-36 46,-18 18-46,18-18-1,0 1 17,0-1-17,0 0-15,-18 18 16,18-35 0,0 18-1,0-1 1,0 0-1,0 1 17,0-1-17,0 0 17,18 18-1,-18-17-16,18 17 1,-1 0-16,1 0 16,17 0-1,0 0 1,-17 0 0,17 0-1,-17 0 1,0 0-1,-1 17 1,18 1 31,-35 0-31,18-18-1</inkml:trace>
  <inkml:trace contextRef="#ctx0" brushRef="#br0" timeOffset="-148046.64">10389 12506 0,'18'0'281,"-18"18"-281,18-18 16,-1 17-1,1-17-15,-1 18 16,1 0 0,17-1-1,-35 1 1,18-1 0,-18 1-16,0 0 31,0-1-16,0 19 17,-18-36-17,18 17 1</inkml:trace>
  <inkml:trace contextRef="#ctx0" brushRef="#br0" timeOffset="-145245.97">10901 11765 0,'-18'0'266,"1"0"-266,-1 0 0,0 0 15,1 0 1,-19 0 0,19 0-16,-1 18 15,0-18 16,18 17-31,-35-17 16,35 36 0,-17-19 15,-1 19-15,18-1-1,0-17-15,0-1 16,0 1-1,0-1 1,0 19 0,18-19-1,-18 1 1,17 0 0,1-1-1,-1-17 1,19 0 15,-19 0 0,19 0-15,-19 0 0,1 0 15,0-17 0,-1-1 16,-17 0-16,18 18-31,-18-35 16,17 17-1,-17 1 1,0-1 0,0 1 15,0-1 0,0 0 0,0 1 1,0-1-1,0 0 0,0 1-15,0-1 15,0 0-15,0 36 93,0 0-78,0-1 1,18-17-32,0 36 15,-1-36-15,36 105 16,0-34-1,0 0 1,-35-36 0,17 35-1,18-17 1,-18 0 0,-17-18-1,0-17 1,-1 17-1,1 1 1,-1-1 0,-17-17-1,18 52 1,0-52 0,-18 35-1,0-36 1,0 19-1,-18-19 1,0 19 15,1-19-15,-1-17 0,1 18-1,-1-18 1,-17 0-1,-1-18 1,1-17 0,0 0-1,17-1 1,0-34 0,1 52-1,17-17 1,-18 0-1,18-1 1,0 19 15,0-19 1,0 19-1</inkml:trace>
  <inkml:trace contextRef="#ctx0" brushRef="#br0" timeOffset="-143846.32">11342 11359 0,'0'18'218,"35"-18"-218,0 18 16,18-1-16,-17 1 16,52 35-1,35 17 1,-35 1 0,-17-36-16,0 53 15,17-17 1,-35-18-1,-36-18 1,1 18 0,0-18-1,-18 18 1,0-35 0,0 0-1,-18-18 16,0 0 1</inkml:trace>
  <inkml:trace contextRef="#ctx0" brushRef="#br0" timeOffset="-138929.95">8061 12594 0,'758'-264'172,"142"17"-157,-89 17-15,-317 54 16,-106 70-16,-17 36 0,193-54 16,-123 54 15,0 34-15,-282 1-1,-53 0 1,-71 35-1,-17 0 1,-18-18 0,0 0-1,-71-17 1</inkml:trace>
  <inkml:trace contextRef="#ctx0" brushRef="#br0" timeOffset="-137473.12">11395 10266 0,'-36'17'219,"36"19"-204,-35-19-15,0 36 16,-106 159-1,-177 335 1,160-177 0,69-88-1,-34 177 1,70-212 0,0-124-16,18-17 15,-1 35 1,1-35 15,18-53-31,-1 0 31,18-35-15,0-1 0,0 1-1</inkml:trace>
  <inkml:trace contextRef="#ctx0" brushRef="#br0" timeOffset="-133263.39">4815 7056 0,'0'17'235,"0"1"-235,0 17 15,0 0 1,0-17-16,0 0 16,0 17-1,0 0 1,0-17-16,0-1 15,0 1 1,0 0 0,0-1-1,18 1 17,0-18-17,-1 0 32,1 0 0,0 0-31,-1 0-16,19 0 15,16 0 1,37 0-1,105-35 1,-89 35 0,-87-18-16,35 18 15,-35 0 1,17 0 0,-17 0-1,-1 0 1,19-18 15,-1 18 0,0-17-15,-17 17 0,17-18-1,-17 18 1,17-17-1,-17-1 1,-1 18 0,1-18 15,-18 1 0,0-1-31,0-35 16,0 0-1,-18-35 17,18 53-32,0 17 31,0 0-15,0-17-1</inkml:trace>
  <inkml:trace contextRef="#ctx0" brushRef="#br0" timeOffset="-130903.45">9013 16528 0,'0'-18'219,"36"0"-204,-19-17-15,54-18 16,-18-17 0,-18 34 15,0-34-15,1 34-1,-1 36 1,-35-17-16,18 17 15,-18-18 1,17 18 0</inkml:trace>
  <inkml:trace contextRef="#ctx0" brushRef="#br0" timeOffset="-129446.29">9013 17074 0,'18'-17'203,"0"-18"-187,17-18-16,36 0 16,-1-36-16,1 1 15,-18 0 1,-18 70-1,-17 1 1,-1-1 0,1 1-16,-1-1 31,-17 0 0,18 18-15,-18-17-1,18 17 1,-1-36 15,1 36-31,-18-17 16,18-1 0,17-17-1,-35 17 16,18 18-15</inkml:trace>
  <inkml:trace contextRef="#ctx0" brushRef="#br0" timeOffset="-127546.76">10319 14940 0,'-18'0'234,"0"0"-234,18-18 0,-17 18 16,-18 0-16,-1-17 16,-17 17 15,36 0-15,-19 0-1,19 0 1,-1 0-1,1 0 1,-1 17 0,-17 1-1,-1 35 1,-17 18 0,36-18-1,-1-18 1,0 0-16,18-17 15,0 35 17,0-18-1,18 18-15,17-36-1,36 54 1,0 17-1,-1-53 1,36 54 0,-53-54-1,0 18 1,-18-35 0,-35-1-1,35 1 1,-17-18-1,0 17 1,-1-17 31</inkml:trace>
  <inkml:trace contextRef="#ctx0" brushRef="#br0" timeOffset="-126524.74">9772 15752 0,'53'-36'203,"0"1"-203,35-18 16,-35 0-16,17 0 15,-17 36 1,-35 17 15,0 0 0</inkml:trace>
  <inkml:trace contextRef="#ctx0" brushRef="#br0" timeOffset="-125029.39">10336 14552 0,'0'35'250,"0"1"-234,0-1-16,0 0 15,0 0 1,0-17-16,36 88 16,-19-53-1,36 35 1,-35-53-1,17 18 1,0-53 0,18 18-1,0 17 1,0-35 0,106 0-1,-106 0 1,53 0-1,-71 0 1,18 0 15,-36 0-15,1 0 0,17-17-1</inkml:trace>
  <inkml:trace contextRef="#ctx0" brushRef="#br0" timeOffset="-122878.8">11060 14605 0,'-18'0'219,"0"0"-203,1 0-1,-1 0 1,0 0-16,1 0 31,-1 0-15,0 0-1,1 0 17,17 18-17,0-1 16,0 1-31,0 0 16,0 17 0,17 0-1,1 0 1,17-17 0,1 0-1,-1-18 1,-17 17-1,17-17 17,-18 0-17,1 0 1,17 0 0,-17 0-1,-18-17 1,18-1-1,-1-53 1,-17 54-16,0-107 16,0-17-1,0-35 1,-17 88 0,-19 35-1,19 0 1,-36 18-1,35-18 1,1 35 15,-1-17-15,18 17 0,-18 0-1,1 18 16,-1 0-15,18 18 31,0 17-31,0 18-1,0 35 1,35-17-1,-17 0 1,-18-54 0,18 36-1,34-18 1,-16 18 0,-1-17-1,18-1 1,-35-17-1,-1-1 1,19 1 0,-19-18-1,18 0 1,-17 17 0,17-17-1,-17 0 1</inkml:trace>
  <inkml:trace contextRef="#ctx0" brushRef="#br0" timeOffset="-120581.36">11518 13970 0,'-17'0'235,"-1"0"-220,18 18-15,-18-1 32,1 1-17,17 0 1,-18-1-16,0 18 15,18 18 1,-17-35 0,17 17-1,0 1 1,0-19 0,0 1-1,0-1 1,17 1 15,-17 0-15,18-18-1,0 0 1,-1 0 0,1 0-1,0 0 16,-18-18 1,17 18-1,-17-18-15,18 18-16,-18-17 31,0-1-16,0 1-15,0-1 16,0-17 0,0-1 15,0 19 0,0-1-15,17 18 156,-17 18-157,36-1-15,-19-17 16,-17 18 0,18 0-16,-18-1 15,18-17 1,-1 18-1,1-18 1,0 0 0,-1 0-1,1 0 1,-1 0 31</inkml:trace>
  <inkml:trace contextRef="#ctx0" brushRef="#br0" timeOffset="-119246.47">11483 13476 0,'70'35'234,"-34"-17"-234,34 0 0,1 17 16,-18-17-1,88 70 1,-71-53-1,-34 0 1,-1-17 0,-17 35-1,-1-35 1,1 70 0,0-18-1,-18 36 1,0 35-1,-18-88 1,18-18 15,0-17-31,-18 0 16,1 17 0,-1-35 15</inkml:trace>
  <inkml:trace contextRef="#ctx0" brushRef="#br0" timeOffset="-117513.1">12206 13282 0,'0'18'235,"0"17"-235,35-17 15,-35-1-15,0 1 0,18-18 16,0 35-1,-1 0 1,1-17 0,0 0 15,-1 17-15,18-35-1,-17 0 1,0 18-1,-1-18 1,1 0 0,0 0-1,17 0 1,-17 0 0,-1 0 15,1 0-16,0 0 1,-1 0 0,1-18 15,-18 0-15,0 1-1,0-36 1,0-18-1,0-17 1,0 35 0,-18 36-16,18-19 15,0 1 1,-17 17 0,-1-17-1,18 0 1,-18 17-1,18 0 1,-17 18 15,17-17-15</inkml:trace>
  <inkml:trace contextRef="#ctx0" brushRef="#br0" timeOffset="-115800.07">12647 12312 0</inkml:trace>
  <inkml:trace contextRef="#ctx0" brushRef="#br0" timeOffset="-113196.06">12735 12312 0,'-17'0'219,"17"18"-219,-18-18 16,18 17-1,-18-17-15,1 18 31,17-1 1,0 1-17,0 0 1,0-1 0,0 36-1,0 0 1,17-17-1,-17-1 1,18-18 0,-18 1-16,18 0 15,-18-1 1,35 19 0,-17-19-1,17 36 1,0-18-1,0 1 17,54 52-17,-54-53 1,0 18 0,-17-35-1,-1 17 1,1-35-1,-18 18 1,18-18 0</inkml:trace>
  <inkml:trace contextRef="#ctx0" brushRef="#br0" timeOffset="-111856.82">12806 13000 0,'17'-18'219,"1"1"-219,0 17 31,-1 0-15,-17-18-1,18 18 17,-18-18-17,18 18 1,-18-17 0,70-19-1,-35-17 1,1 1-1,-1 34 1,-35 0 0,18 18-16,-18-17 15,17 17 1,-17-18 0,18 18-1,0 0 1</inkml:trace>
  <inkml:trace contextRef="#ctx0" brushRef="#br0" timeOffset="-110528.6">13106 12118 0,'0'18'234,"0"17"-218,0 0-16,0 0 0,17 18 15,1 18 1,35-1 0,-35-34-16,34 17 15,-34 0 1,35-18 0,-18-18-1,1-17 1,-1 18-1,0-18 17,0 18-17,1-18 1,-1 0 0,0 0-1,0 0-15</inkml:trace>
  <inkml:trace contextRef="#ctx0" brushRef="#br0" timeOffset="-108246.73">13406 12153 0,'17'35'250,"18"1"-234,-17-19-16,0 36 15,-1-53-15,19 53 16,-19-35-1,1 17 1,0-17 15,-18-1-15,17-17 0,-17 18-1,-17-36 1,-19-17-1,19 17 1,-19-17 0,1 0-1,0-18 1,17 0 0,1 18-1,-1 0 1,0-1-1,1 19 1,17-1 15,0 0-15,0 1 0,0-1 15,17 18-16,1 0 1,0 0 15,17 0-15,-18 0 15,-17 18 0,18-18-31,0 17 16,-18 1 15,0 0-15,0-1 0,0 1-1,0 0 1,0-1 31,0 1-47,17-18 62,1 0-31,0 0-15,-1-18 0,1 18-16,0 0 31,34 0-15,-16 0-1,17 0 1,-36 0-1,1 18 1,0-18-16,-1 0 16,-17 17-1,18 19 1,-18 17 0,0-18-1,0 0 1,0 0-1,-18 1 1,18-19 15,0 1-15,-17 0 0,17-1-1,-18-17 16</inkml:trace>
  <inkml:trace contextRef="#ctx0" brushRef="#br0" timeOffset="-102813.7">13970 11430 0,'-18'0'235,"1"0"-235,-1 0 15,0 0 1,1 0-16,17 18 15,-18-18-15,1 0 16,-19 17 15,36 1-15,-17-18 0,17 18-1,0-1 1,0 1-1,0-1 1,0 19 15,0 17-15,17 0 0,-17-36-1,0 18 1,18-35-16,-18 18 15,18 0 1,17 17 0,-18-17-1,36 17 1,-35-17 0,17 17-1,1-17 1,-19-18-1,18 35 1,1-35 15,-19 0-15,1 0 0,0 0-1,-1 0 1,1-18-1,0 18 17,-1-17-17,-17-1 17,0 0 30,0 1-46,18 17-1</inkml:trace>
  <inkml:trace contextRef="#ctx0" brushRef="#br0" timeOffset="-101229.71">14023 11095 0,'35'0'234,"36"0"-234,-36 0 16,36 0-16,-19 0 16,72 0-1,17 17 1,-17 1 0,-72 0-1,-16-1 1,-1 1-1,0 17 1,71 89 0,-53 35-1,35 52 1,-70-123 0,0 18-1,-18-53 1,0 0-1,0-18 1,0 1 15,-18-1-15,18-17 0,-18-1-1,18 1 1,-17-18-1,-36 0 1</inkml:trace>
  <inkml:trace contextRef="#ctx0" brushRef="#br0" timeOffset="-99550.04">9931 16827 0,'35'-17'281,"0"-18"-265,-17 17-16,17-17 15,0 17-15,1-17 16,-1-1 0,-17 19-1,-1 17-15,1-18 16,0 18-1,-18-17 1,17 17 31</inkml:trace>
  <inkml:trace contextRef="#ctx0" brushRef="#br0" timeOffset="-98400.18">10178 17092 0,'53'-70'203,"-18"17"-203,35-18 16,-52 53-16,17-17 16,1 0-1,-19 17 1,1 1 15,-1 17-31,1 0 47</inkml:trace>
  <inkml:trace contextRef="#ctx0" brushRef="#br0" timeOffset="-96345.75">11324 15787 0,'-17'0'204,"-1"-18"-204,0 18 0,-17-17 15,0-1 1,-1 18-16,19-18 15,-36 18 17,35 0-17,1 0 1,-1 0 0,0 0-1,1 0 16,17 18-15,0 0 15,0-1-15,0 1 0,0 52-1,17-34 1,1 17-1,0-36 1,17 18 15,-18-17-15,1-18 0,17 18-16,1-18 15,-1 0 1,18 0-1,-35 0 1,17 0 0,-18-18-1,1 0 1,17-34 0,-17-1-1,-18-88 16,0 35-31,-35-18 16,-18 54 15,35 17-15,-35-35 0,18 35-1,-18 0 1,35 35-1,1 0 1,-19 18 0,19 0-1,-1-17 1,36 17 62,-1 17-78,1 1 16,0 0-1,35 17 1,-36 0 0,72 18-1,-72 0 1,54 0-1,-36-53-15,0 53 16,1-18 0,34 0-1,-52 1 1,17-19 0,-17 1-1,-1-18 1,1 0-1</inkml:trace>
  <inkml:trace contextRef="#ctx0" brushRef="#br0" timeOffset="-94566.71">11994 15028 0,'18'36'250,"0"-36"-235,-18 17-15,17-17 16,1 36 0,17-19-1,-17 1 1,17-18 0,0 17-1,1-17 1,17 0-1,-18 0 1,0 0 0,-17 0 15,-1-17-15,19 17-1,-36-18 1,17 18-1,-17-35 1,36-18 0,-1-123-1,-17 87 1,-18 36 0,0 18-16,0 18 15,0-1 1,0-17-1,-18 17 17,-17 0-1,17 18-15,0-17-1,1 17 1,-1 0-1,0 0 32,18-18-31,0 0 0,-17 18-16,17-17 31,0-1 0</inkml:trace>
  <inkml:trace contextRef="#ctx0" brushRef="#br0" timeOffset="-91295.84">12982 13864 0,'-17'0'187,"-1"0"-187,0 0 0,1 0 16,-1 0-16,-17 18 15,-18-1 17,0-17-17,35 0 1,-17 18 0,17 0-1,18-1 1,-35 1-1,35 0 1,0-1 0,-18 19-1,18 16 1,0-16 0,0 17-1,36-18 1,-36 0-1,17-35 1,1 35-16,0 1 31,17-19-15,-17 19 0,17-19-1,-18 19 1,36-19-1,-17 19 1,17-19 0,52 54-1,1-1 1,-18-17 0,-35-18-1,-35 18 1,17-35-1,-17 0 1,0-1 15,-1-17-15,-34-17 15</inkml:trace>
  <inkml:trace contextRef="#ctx0" brushRef="#br0" timeOffset="-90095.96">12841 14746 0,'0'-18'203,"18"1"-203,17-18 0,-17 17 31,35-35-15,-36 53-16,18-35 16,-35 17-1,36-17 1,-19 17-1,19-17 1,-19 0 15,1 17-15,0 18 0,-1-35-1,1 35 1,0-36-1,-18 19 1</inkml:trace>
  <inkml:trace contextRef="#ctx0" brushRef="#br0" timeOffset="-88679.37">13194 13688 0,'0'35'281,"0"-17"-265,18 17 0,-1-35-16,-17 35 15,0-17-15,35 17 16,-17 0 0,17 18-1,-17-35 1,35 17-1,0-17 1,-36 17 15,1-35-31,35 35 16,0-17 0,0 0-1,-18-1 1,0 1-1,-17-18 1,0 0 0,-1 0 15</inkml:trace>
  <inkml:trace contextRef="#ctx0" brushRef="#br0" timeOffset="-86479.06">13582 13547 0,'0'17'172,"70"71"-156,1 1-16,-18-36 15,-35 17-15,17 1 16,-17-54 15,-1 1-15,-17 0 0,0-36 46,-17 18-62,17-35 0,-36 17 16,-17-35-1,53 18-15,-53-36 16,18 1 0,-18-36-1,18 71 1,35-18-1,-18 17 1,18 19 15,-17-1-15,17 1 0,0-1-1,0 0 1,0 1-1,17-19 1,1 36 0,17-17-1,-17 17 1,17 0 0,-17 0-1,17 17 1,-17 1-1,-18 0 1,17 17 15,-17-17-15,36 17 0,-36-18-1,0 1 1,0 0-1,0-1 1,0 1 15,17-18 1,1 0 14,0 0-30,-1 0-16,1 0 31,-1 0-15,19 18 0,-1-18-1,-17 17 1,-1-17-1,19 36 1,-19-19 0,1 18-1,-1 1 1,-17 34 0,0-34-1,0-19 1,-35 54-1,0-54 1,0 1 15,17-18-15,0 18 0,1-18-16,-1 0 31,0 0-16,1 0 1</inkml:trace>
  <inkml:trace contextRef="#ctx0" brushRef="#br0" timeOffset="-84868.84">13864 13070 0,'0'18'235,"35"-18"-235,1 0 15,-19 18-15,19-18 16,17 17-1,-1 19 1,-16-19 0,-1 1-1,-17 0 1,17-1 0,-17 18-16,17 36 15,0-36 1,-17 18 15,-18-18-31,17-17 31,1 0-15,-18 17 0,18 18-1,-18-18 1,0-17-1,0-1 1,0 19 0,0-19 15</inkml:trace>
  <inkml:trace contextRef="#ctx0" brushRef="#br0" timeOffset="-83162.87">14499 13000 0,'0'17'297,"18"-17"-281,-1 18-16,-17 0 0,18-18 15,0 17 1,-1 19 0,1-36-1,35 17 1,-18-17-1,-17 0 1,17 0 15,-17 0-15,-1 0-16,1 0 31,-18-17-15,18-1-1,-1 18 1,1-18 0,-18 1-1,0-19 1,0 19 0,0-18-1,0-1 1,0-17-1,0 36 17,-18-19-17,1 19-15,17-1 16,-18 1 0,18-1-1,-35 0 1,17 1-1,0-1 17,18 0-17,0 1 17</inkml:trace>
  <inkml:trace contextRef="#ctx0" brushRef="#br0" timeOffset="-81558.3">15187 12188 0,'-18'18'265,"1"-18"-249,-1 0-16,18 18 16,-17-18-16,17 17 15,-18-17 1,0 0 0,1 18-1,17 0 16,0-1-15,0 1 0,0 0-1,17-18 1,1 35 0,17 35-1,0-52 1,-17 35-1,17-35 1,36 35 0,-36-18-1,18 0 1,18 18 0,-36-18-1,0-17 1,-17 0-1,17-1 17</inkml:trace>
  <inkml:trace contextRef="#ctx0" brushRef="#br0" timeOffset="-80209.05">15363 12735 0,'18'0'297,"-18"-17"-282,18 17-15,-18-18 32,17 18-17,1 0 1,-18-18-16,0 1 16,18 17-1,-1-18 1,19 0-1,-19 1 1,1-1 0,17 1 15,-17 17-15,17-18-1,-17 18 1,-1 0 31</inkml:trace>
  <inkml:trace contextRef="#ctx0" brushRef="#br0" timeOffset="-78794.79">15505 11994 0,'0'36'250,"0"-19"-250,0 1 16,0 17-16,0 1 16,0-1-16,0-18 15,17 19 1,1 17 0,17 0-1,-17-18 1,35 0-1,0 18 1,0-18 0,35 18-1,-53-35 1,0 17 0,-17-35-1,52 18 1,-52-18-1,0 0 1,35 0 15,-18 0-15,0-35 0,-35 17-1</inkml:trace>
  <inkml:trace contextRef="#ctx0" brushRef="#br0" timeOffset="-76944.12">16034 11783 0,'0'17'375,"-18"1"-375,18 0 47,0-1-16,0 1 0,0 0-15,0-1 0,0 1-1,0 0 32,0-1-31,0 1 15,18-18-15,-18 17-16,17-17 15,1 18 1,0 0-1,-1-1 17,1-17-17,0 0 1,-1 0 0,1 0-1,-1 0 1,1 0-1,0 0 1,-1-17 15,1-1-15,17 0 0,-17 1-1,0-1 1,-1 1-1,1-1 1,0 0 0,-1 1-1,-17-1 1</inkml:trace>
  <inkml:trace contextRef="#ctx0" brushRef="#br0" timeOffset="-75762.15">16087 11536 0,'53'0'219,"-1"0"-204,1 0-15,18 17 16,-18-17-16,17 0 16,72 71-1,-37 0 1,72 123 0,-54 17-1,-52-17 1,-54-88-16,-17 0 31,0-35-15,0 17-1,-17-71 1,-18 36 0,-1-17 15,19-36-31</inkml:trace>
  <inkml:trace contextRef="#ctx0" brushRef="#br0" timeOffset="-73211.18">14093 15099 0,'-17'0'188,"-1"18"-173,1-18 1,17 17-1,-18-17-15,0 35 16,1 1 15,17-19-15,-18 36 0,18-35-1,0 17 1,0 36-1,0-54 1,0 19-16,0-1 16,18-17-1,-18-1 1,17 18 0,1-35 15,0 0-16,17-17 1,-18 17 0,19-18 15,-19 1-15,-17-19-1,18 36 1,0-17-1,-18-19 1,0 19 0,0-54-1,-18 36 1,18 17 0,0 1-16,0-1 15,-18 0 1,18 1-1,0-1 17,18 18 46,17 35-78,-17-17 15,17 0-15,0-1 16,54 71 0,-19-70-1,-17 35 1,-18-18 0,-17 1-1,17-19-15,-17 1 16,-18 17-1,35 0 17,-17-17-32,0 17 31,-18-17-15,0 0-1,17 17 1,-17-17-1,0-1 1,0 1 0,-35-1-1,0-17 1,-1 0 0,1 0-1,0-17 1,-18-1-1,35-17 1,-17 0 15,35-1-15,-18 1 15,18 17-15,0 1-1,0-1 1,0-17 0</inkml:trace>
  <inkml:trace contextRef="#ctx0" brushRef="#br0" timeOffset="-71928.98">14658 15099 0,'18'0'312,"-1"18"-296,1-18-16,-18 17 16,17-17-1,1 18 1,-18-1 0,18 36-1,-18 0 1,0 0-1,0-18 1,-18-17 0,18 17-1,-18-35 1</inkml:trace>
  <inkml:trace contextRef="#ctx0" brushRef="#br0" timeOffset="-70261.07">14764 14287 0,'-18'36'250,"0"-19"-234,18 1 0,-17 35-1,17-35 1,0-1-1,0 19 1,0 16 0,0 1-1,0-35 1,17 17 0,-17-17-1,18 0 1,-18-1-1,0 1 1,18-1 0,17 1 15,-17-18-15,-1 18-1,19-18 1,-19 0-1,1 0 1,17 0 0,0 0-1,18-18 1,-35 18 0,17-18-1,1 18 1,-19-17-1,1 17 1,-1 0 15,1 0-15,-18-18 0,0 1 15</inkml:trace>
  <inkml:trace contextRef="#ctx0" brushRef="#br0" timeOffset="-68751.79">14887 14693 0,'0'-35'250,"18"17"-234,-1-17-16,1 17 16,0-17-16,17 0 15,0-18 1,-17 35-1,0-17 17,-1 35-32,-17-18 15,18 18 1,0-17 0,-1 17 15</inkml:trace>
  <inkml:trace contextRef="#ctx0" brushRef="#br0" timeOffset="-67073.75">15311 14446 0,'17'0'312,"1"0"-296,-1 0-1,-17 18 1,18 0 0,-18-1-1,0 1 1,0-1 0,0 1-16,18-18 15,-1 35 1,-17 1-1,18-1 1,-18-17 0,0 17-1,0-18 1,0 1 0,0 0-1,0-1 1,0 1-1</inkml:trace>
  <inkml:trace contextRef="#ctx0" brushRef="#br0" timeOffset="-65258.33">15328 13635 0,'0'17'219,"53"36"-219,-18-17 0,18-1 15,-17 18-15,34 0 16,1 17 0,-36-34-1,0-1 1,-17-17-1,0-1 17,-1-17-17,-34 0 48,17-17-48,0-1-15,-18 0 16,18 1 0,0-1-1,0-17 1,0 17 0,0 0-1,0-17 1,0 18-1,18-19 1,-1 19 15,1 17-31,-1-36 16,19 19 0,-1-19-1,-17 36 1,17-17-1,0 17 17,-17 0-17,-1 0 17,1 17-17,-18 1 1,18 0 15,-18-1-15,0 1-1,0 0 17</inkml:trace>
  <inkml:trace contextRef="#ctx0" brushRef="#br0" timeOffset="-63893.74">16210 13441 0,'18'0'250,"17"17"-235,-17-17 1,-18 18-16,17-18 16,-17 18-16,18-18 15,0 35 1,-1-35-1,-17 35 1,0 1 0,0-19-1,0 1 1,0-1 0,-17-17 15</inkml:trace>
  <inkml:trace contextRef="#ctx0" brushRef="#br0" timeOffset="-62329.21">16281 12876 0,'0'18'203,"-18"0"-187,0-1-16,18 1 15,0 0-15,-17 17 16,-1 0 0,18-17-16,0-1 15,0 19 1,0-1 15,0 0-15,18-17-1,17 17 1,-35-17 0,18-1-1,17 19 1,0-36-1,1 17 1,34-17 0,-35 0-1,18 0 1,0-17 0,-18 17-1,18-18 16,18-52-31,35-36 32,-89 70-17</inkml:trace>
  <inkml:trace contextRef="#ctx0" brushRef="#br0" timeOffset="-60934.11">16369 13264 0,'18'-17'219,"-1"-18"-219,1 35 16,-18-18-16,35-17 15,-35 17 1,35-17 0,-17-1-1,0 19 1,-18-1-1,17 18 1,1 0 15</inkml:trace>
  <inkml:trace contextRef="#ctx0" brushRef="#br0" timeOffset="-58645.25">13247 16175 0,'-35'0'235,"17"17"-235,-17-17 15,17 18-15,-17-18 16,35 18-16,-18-18 15,-17 35 1,17-35 0,0 18-1,1-1 1,17 1 0,0 35-1,35 35 1,0-17-1,18-1 1,-35-17 15,0-53-15,17 18 0,-17-1-1,17-17 1,-18 0-1,19 0 1,-19 0 0,1-17-1,0-19 1,-1-16 0,-17-90-1,18-16 1,-18-1-1,-18 88 1,1 18 15,-19 1-15,1-19 0,0 71-1,17-18 1,-17-17-1,17 35 1,1 0 0,-1-18-1,0 18 1,1 0 15,34 0 16,1 36-31,17-1-1,36 0 1,-36 36 0,36-36-1,-18 18 1,-36-35-16,18-1 15,1 1 1,-19 0 0,1-18-1,17 17 1,-17-17 0,0 0-1</inkml:trace>
  <inkml:trace contextRef="#ctx0" brushRef="#br0" timeOffset="-57296.4">13917 15946 0,'18'0'203,"-1"0"-203,1 0 15,0 0-15,-1 17 16,1 1 0,0-1-1,-1 1 1,1 17 0,-1 1-1,19 17 1,-36-18-1,0-18 1,0 19 15,-18-19-15,-17 19 0</inkml:trace>
  <inkml:trace contextRef="#ctx0" brushRef="#br0" timeOffset="-55063.26">15646 16545 0,'-36'0'187,"-17"0"-171,1 0-16,16 18 16,1-18-1,-36 18 1,54-18 0,-18 17-1,17 1 1,0-1-1,18 1 1,0 0 15,0 17-15,0-17 0,18 17-1,17-17 1,-17-1-16,-1 1 15,-17-1 1,36 19 15,-19-19-15,36 1 0,-35-18-1,0 18 1,17-1-1,-18-17 1,19 0 0,17 0-1,17-35 1,-17 17 0,-53-17-1,35 0 1,-35 17-1,18 1 17,-18-1-17,-18-35 1,-34-18 0,-1 19-1,-53-37 1,53 54-1,-18-18 1,36 18 0,0 17-1,-1 18 1,19-35 0,-1 35-1,18-18 1,-17 18-1,17 18 64,17-18-79,1 18 15,35 35 1,53 17-1,-36-35 1,-17 1 0,0-1-1,-35-17 1,17-18-16,-17 35 16,70 0-1,-53-17 1,-17-1-1,17 1 1,-17-18 15</inkml:trace>
  <inkml:trace contextRef="#ctx0" brushRef="#br0" timeOffset="-53913.12">16016 16404 0,'0'18'250,"18"-18"-250,-1 35 16,1 0-1,0-17-15,-1 0 16,19 52-1,-36-35 1,0-17 0,0 0-1,0-1 1,0 1 0,0 0-1</inkml:trace>
  <inkml:trace contextRef="#ctx0" brushRef="#br0" timeOffset="-51779.05">16104 15734 0,'0'18'235,"-17"-18"-220,-1 17 1,0 1 0,18-1-1,-17-17 1,17 18-1,0 35 1,0-35 0,17-1-1,1 1 1,0 0 0,-1-1-1,1-17 16,0 0-15,-1 0 15,1 0 1,-18-17-17,0-1 1,0 0-1,0 1 1,0-19 0,0 19-1,0-1 17,0 0-1,17 18 47,1 0-62,0 18-1,-1-18-15,19 18 16,-36-1-1,53 1 1,17 35 0,-52-35-1,17 17 1,0 18 0,18 35-1,-17-35 1,-1 17-1,-35-52 1,17 17-16,1-17 16,-18 17 15,-18 1-15,1-1-1,-36 0 1,18-17-1,-36-1 1,36-17 0,-18 0-1,0-35 1,18-53 0,17 53-1,18-18 1,0 17-1,0 1 1,0 0 15,0 17-15,0 1 0</inkml:trace>
  <inkml:trace contextRef="#ctx0" brushRef="#br0" timeOffset="-50446.21">16598 15752 0,'18'0'250,"-1"17"-235,1-17 1,0 18-1,-1-18 1,-17 17-16,18 1 31,-18 0-31,18-18 16,-18 17 0,0 19-1,0-1 1,0-17-1,0-1 1,0 1 15</inkml:trace>
  <inkml:trace contextRef="#ctx0" brushRef="#br0" timeOffset="-48555.04">16404 15134 0,'18'35'219,"17"-17"-204,-17 0-15,-1-1 16,19 19-16,17-1 15,-1 18-15,72 53 16,-71-53 0,17 17-1,-70-52 1,36-1 0,-36 1-1,17-18 1,1 18-1,-18-1 1,0-34 31,-18-1-31,-17-17-1,0 17 1,17 0-16,0-17 15,18 0 1,-35 0 0,35 17-1,0-17 1,0 17 0,0 0-1,35 1 16,1 17-15,-19 0 15,1 0-15,0 0 0,17 17-1,-17 1 1,17 17-1,-35-17 1,18-18 0,-1 0-1,-17 18 1,18-1 0,-1 1 15,1-18 0,-18 18-31,18-18 31</inkml:trace>
  <inkml:trace contextRef="#ctx0" brushRef="#br0" timeOffset="-47312.74">17357 15240 0,'35'0'281,"-17"0"-265,-1 0-1,1 18-15,-1-18 16,1 17-16,0 1 16,17 52-1,0-17 1,-35-17-1,18 52-15,-18-35 32,-18 17-17,-70-17 1,35-35-16</inkml:trace>
  <inkml:trace contextRef="#ctx0" brushRef="#br0" timeOffset="-45645.7">17392 14076 0,'0'17'265,"0"1"-249,-18 0-16,18-1 16,0 1-1,0 0 1,0 17 0,0 0-1,18 18 1,0-35-16,-1 35 15,36 0 1,35 17 0,-70-52-1,35-1 1,-18-17 0,18 0-1,0 0 1,-18 0 15,1 0-15,-19 0-1,1-17 1,-18-1 15,17 18-15,1-17-1,-18-1 1,18 0 0,-1 18-1,-17-17-15,18 17 16,0-36 0,-1 19-1</inkml:trace>
  <inkml:trace contextRef="#ctx0" brushRef="#br0" timeOffset="-44212.54">17568 14552 0,'0'-18'234,"18"-17"-218,0 18-16,17-36 0,-35 35 16,18 0-16,-1 1 15,1-19 1,-18 19-1,17-1 1,1 18 15,-18-18-15,18 1 15,-1 17-15,1 0 15,0 0-15</inkml:trace>
  <inkml:trace contextRef="#ctx0" brushRef="#br0" timeOffset="-41865.25">9155 9666 0</inkml:trace>
  <inkml:trace contextRef="#ctx0" brushRef="#br0" timeOffset="-35911.77">8273 11659 0,'-18'0'203,"0"36"-187,-17-1-16,0 18 15,-71 53 1,-18 70 0,54-105-1,17 17 1,35-71-16,-17 54 15,0-1 1,-36 36 0,54-17-1,-54 105 1,18-124 0,18 36-1,17-36 1,-17-17-1,-18 36 17,35-54-17,-17 18 1,35-36 0,-18 19-1,18-1 1,-17 0-1,-1 53 1,18 1 0,-17-1-1,17-35 1,0 17 0,0-34-1,0-1 1,0 18-1,17 0 1,18 0 15,1 17-15,34 54 0,1-36-1,-18 18 1,35 17-1,-35-52 1,53 35 0,0-1-1,52 72 1,1-71 0,-35-1-1,-36-34 1,-35-36-1,35 18 17,-35-35-17,17-1 1,1 1 0,-18 17-1,53-35 1,-36 0-1,107 0 1,-54 0 0,53-53-1,-87 53 1,-36-17 0,-18-1-1,0 18 16,-17-17-31,-1 17 16,1-36 15,0 19-15,-18-19 0,17 19-1,-17-1 1,0 0-1,0-17 1,18 0 0,-18 17-1,18-17 1,-1-89 0</inkml:trace>
  <inkml:trace contextRef="#ctx0" brushRef="#br0" timeOffset="-33024.61">9913 10513 0,'18'0'344,"-1"0"-328,1 35-16,0-17 15,17-1 1,18 36 0,-18-17-1,0-1 1,1-18-1,-36 19 1,35-19 0,-35 1-1,18-18 17,-18-18 77,17 1-109,1-19 0,17 1 16,0 0-1,1 0 1,17-18-1,17 0 1,-52 53 0,-1-36-1,1 36 1,0 0 0,-1-17-1,-17-1 1,36 18-1,-19-35 1,1 17 15,0 1-15,-1-1 0,1 0-1,-1 1 1,1 17 15,-18-18-15,0 0-16,0 1 47,-18-1-32,1 18 1,17-35-1,-18 35 1,1-18 0,-1 18 15,18-17-15</inkml:trace>
  <inkml:trace contextRef="#ctx0" brushRef="#br0" timeOffset="-31012.21">11871 9490 0,'0'17'219,"35"1"-219,18 0 15,-53-1-15,18-17 16,17 18-16,-35 0 16,35-1-1,-17-17 1,0 35 0,17-17-1,0 0 1,-17-18-1,-1 35 1,1-17 0,0-18-1,-1 17 1,1 1 0,0 0-1,-1-18 16,1 0-31,0 0 47,52 0-31,18-36 0,36-34-1,-54 34 1,1 1-1,-36 18-15,18-36 16,0 17 0,0-17-1,-35 36 1,17-1 0,-18-17-1,1 17 1,0 1-1,-18-1 1,17 0 15,1 1-15,17-19 0,1 1-1,34-35 1,-17 34-1,-35 1 1,17 0 0,-17 17-1,-1-17 1,-17 17 15,18 18-15,-18-17-1,0-1 17,0 0-17,-18 1 17,-17-1-17,35 0 1</inkml:trace>
  <inkml:trace contextRef="#ctx0" brushRef="#br0" timeOffset="-28855.21">9331 9719 0,'18'0'250,"17"18"-250,-17-1 15,-1-17-15,1 0 16,-1 18-16,1 0 31,17 17-15,-17-35 0,0 0-1,-1 0 16,1 0-15,0-18 0,87-70-1,107-53 1,247-282 0,-283 281-1,-123 72 1,-18 52-1,-17 1 1,0 17 15,-1 0-15,-34 0 46,-1 0-30,18-18 30,0 0-31</inkml:trace>
  <inkml:trace contextRef="#ctx0" brushRef="#br0" timeOffset="-26645.88">11906 8149 0,'18'0'281,"0"0"-281,-1 0 31,1 0-31,-1 0 16,1 0 0,17 0 15,-17 0 0,0 0-15,-1 0-1,1 0 1,35-35 0,123-106-1,1-18 1,-19 0-1,160-158 1,-195 158 0,283-282-1,-230 247 1,36-88 0,-141 211-1,-18 18 1,-18 18-1,-35 17 1,0 1 15,17 17-15,-34 0 46,-1 0-62,1 0 16,-1 0-16,-35 17 16,0-17-1,-70 0 1,87 0 0,-17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4:57:16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7691 9207 0</inkml:trace>
  <inkml:trace contextRef="#ctx0" brushRef="#br0" timeOffset="30361.14">16722 10407 0,'35'0'204,"18"0"-204,53 0 15,17 18-15,-35-18 16,53 0-1,-35 0-15,-18 17 16,36-17 0,17 0-1,53 0 1,-70 0 0,-54 0-1,89-17 1,-106 17-1,17-18 1,71-17 0,-52 35-1,69-18 1,-69 0 0,34 18 15,-35-17-16,36 17 1,-36 0 0,35 0-1,-34 0 1,-19 0 0,36 0-1,-35 0 1,34 0-1,36 17 1,-35 1 0,71-18-1,-71 18 1,70-1 0,-17 1-1,-36-18 16,71 0-15,-88 18 0,88-18-1,-106 0 1,53 0 0,-17 0-1,-71 0 1,70-36-1,18 36 1,18-17 0,-35-1-1,-19 0 1,-52 1 0,-17 17-1,-1-18 16,-18 18-15,19-18 0,-19 1-1,1-1 1,-18 1 0</inkml:trace>
  <inkml:trace contextRef="#ctx0" brushRef="#br0" timeOffset="32811.43">13300 10319 0,'53'0'235,"-18"17"-235,35 1 0,-17 0 15,0-18 1,194 35 0,0-17-1,-106 17 1,124 0 0,-159-35-1,35 18 1,-71-1-1,19 1 1,-37-18-16,37 0 16,-19 0-1,54 35 1,-36-35 0,71 18-1,-54 0 16,-34-18-15,17 0 0,-35 0-1,53 0 1,0 0 0,141-36-1,-71-17 1,124-17-1,-124 17 1,-70 35 0,35-17-1,-88 35 1,-17 0 0,-1 0-1,-35-18 1,17 18-1,-17-17 17</inkml:trace>
  <inkml:trace contextRef="#ctx0" brushRef="#br0" timeOffset="37703.94">4163 11747 0,'70'0'234,"54"18"-234,17 0 16,0-1-16,-18 1 15,54 17-15,123-17 32,-124 0-17,36-1 1,-124-17 0,-35 0-1,17 0 1,-34 0-1,87 18 1,-88-18 0,18 18-1,-35-18 1,17 0 0,-17 0-1,0 0 1,17 0-1,-17 0 17,34 0-17,-16 0 1,-1-18 0,18 18-1,17-18 1,-34 1-1,-19 17 1,19 0 0,-19 0-1,1 0 1,-18-18 0,18 18-1,-18-18 1,0 1 15,0-1-15,-18 18-1,0-18 1,1 1 0,-1-1-1,18 0 1,-18 1-1,18-1 17,18 18 46,-18 18-47,18-18-31,-1 17 31,1-17-15,0 0 0,17 0-1,18 0 1,70 0-1,-17 0 1,0 18 0,-36-18-1,-34 0 1,17 0 0,-18 0-1,18 0 1,-36 0-1,19 0 17,17 0-17,0 0 1,-18 0-16,35-18 16,19 18-1,-1-17 1,-35 17-1,-18 0 1,0-18 0,1 18-1,16-17 1,1-1 0,18 18-1,17 0 1,18-18 15,-53 18-15,35-17-1,0 17 1,0 0 0,1 0-1,-1 0 1,-35 0-1,88 0 1,-53 0 0,53 0-1,-35-18 1,35 18 0,-35 0-1,17 0 1,-70 0 15,36 0-15,-19 0-1,1 0 1,17 0 0,-53 0-1,36 0 1,-36 0-1,0 0 1,53 0 0,-35 0-1,53 0 1,-53-18 0,53 18-1,-35 0 16,-1-17-15,1-19 0,-36 36-1,18 0 1,0 0 0,0 0-1,-36 0 1,1 0-1,17 0 1,-17 0 0,-1 0-1,1 0 1,17-17 0,-17 17 15,0 0 0,-1 0 0,1 0-15,0 0 1140</inkml:trace>
  <inkml:trace contextRef="#ctx0" brushRef="#br0" timeOffset="40662.18">10883 11677 0,'18'0'250,"35"0"-250,35 0 0,0 0 15,53-18 1,283-35 0,-142 0-1,-18 18 1,-140 18-16,70-1 16,-35 0-1,35-35 1,-106 53-1,71-17 1,-54-1 0,107 18-1,-36 0 1,-70 0 0,71 18-1,-89-18 16,53 17-15,-35-17 0,-18 18-1,88 0 1,-70-1 0,71-17-1,-107 0 1,71 0-1,-35 0 1,106 0 0,-71 0-1,-18 0 1,124 0 0,-123 0-1,52 0 16,-88 0-15,1 0 0,16 0-1,-16 0 1,105-35 0,-71 0-1,1 17 1,-71 0-1,35 18 1,-18-35 0,18 18-1,18 17 1,-35 0 0,35 0-1,-36 0 1,18 0 15,1 0-15,-19 0-1,36 0 1,-53 0 0,35 0-1,-53 0 1,18-18-1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57:10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5944 5080 0,'36'53'188,"-19"0"-188,1 0 16,-1 0-16,1-18 15,17 53 1,-35-35-1,0-18-15,0 36 16,0-18 0,0 35-1,0-53 1,0 53 15,0 36-31,0-1 31,0 142-15,0-106 0,0-1-1,0-16 1,0 140 0,0-35-1,0-106 1,0 18-1,0 17 1,0 18 0,0-35-1,0 35 1,36-18 0,-36-105 15,0-18-16,0-36 1,0 1 15,-53-124-15</inkml:trace>
  <inkml:trace contextRef="#ctx0" brushRef="#br0" timeOffset="2169.69">6773 6015 0</inkml:trace>
  <inkml:trace contextRef="#ctx0" brushRef="#br0" timeOffset="4489.89">7285 5309 0,'-35'0'234,"17"-35"-234,0 35 16,1 0 0,17-18-16,-18 1 15,-17 17 1,17 0 0,0-18 15,1 18-16,-1 0 1,1 0 0,-1 0-1,0 0 1,1 0 0,-1 0-1,0 0 1,18 18 15,-17-1-31,-1-17 16,0 0 15,18 18-31,-17-18 31,17 18-15,0-1 31,0 1-16,0 0 31,17-18-62,1 17 47,0-17-31,-1 0 0,-17 18-16,18-18 31,17 0-16,-17 0 1,0 0 0,-1 0-1,1 0 1,-18 17-16,17-17 16,1 0-1,35 18 1,-35-18-1,-1 18 1,1-18 0,0 0-1,-18 17 17,0 1-1,0 0-16,0 17 1,0-17 0,0-1-1,0 1 1,-18-18 0,18 35-1,-18-35 1,1 18-1,-1-1 1,0-17 15,1 0 1,-1 0-32,0 0 31,1 0 0,-1 0-31</inkml:trace>
  <inkml:trace contextRef="#ctx0" brushRef="#br0" timeOffset="6873.7">7673 5539 0,'53'0'250,"70"-18"-234,-35 0-16,71 1 15,-106-19-15,35 36 16,-52 0 0,-1 0-1,-17 0 17,-1 0 14,1 0 1,-1 0-15,-34 0 61,-1 0-77,18-17 0,-35-1-16,17 18 0,1-18 31,-1 18-16,0 0 1,1-17 0,-1 17-1,0-18 1,18 1 15,18 17 63,0 0-78,-1 17-16,-17 18 15,18-35 1,35 71-1,-18-53 1,-17-1 0,-1 1-1,1 0 1,-18-1 15,18-17-31,-18 18 16,0 0 15,0-1 16,0 1-16,0-1-15,-18-17-1,18 18 1,-53 17 0,-17 1-1,34-19-15,-34 36 16,17-18 0,0 1-1,35-19 1,-17 1-1,35 0 1,-18-18 0,18 17-1</inkml:trace>
  <inkml:trace contextRef="#ctx0" brushRef="#br0" timeOffset="9617.03">9260 5221 0,'-17'0'203,"-36"0"-203,35 0 15,-17 0-15,0 0 16,-1 0 0,-17 18-1,36-18 1,-1 0-1,-17 35 1,17-35 0,-35 53-1,36-18 1,-19 18 0,1-18-1,35 1 16,0-19-31,0 19 16,0-19 0,0 36-1,0-35 17,0 17-17,18-35 1,17 18-1,0-18 1,18 0 0,-35 0-1,17 0 1,-17 0 15,-1 0-15,1 0-1,-18-18 1,18 0 0,-1 1-1,1-18 1,-18 17 0,0 0-1,18 18-15,-18-35 16,0 17-1,0 1 1,17-19 0,-17 19-1,0-19 1,0 19 15,18-1 0,-18 1-15,0-1 0,0 0 15,0 1 31,0 34 32,0 1-63,0 0-31,0-1 16,35 1 0,-35-1-1,18 1 1,17 0 0,-35-1-1,18 1 16,-1 0 1,1-18-1</inkml:trace>
  <inkml:trace contextRef="#ctx0" brushRef="#br0" timeOffset="11916.71">9807 5133 0,'-17'35'219,"-89"142"-219,18 17 16,-1-18-16,54-70 15,0-36 1,35-52-16,0 0 16,0-1 31,17-34 62,1-1-93,-18 0-16,35-17 15,-35 0-15,36 0 16,-1-36-1,0 53-15,0-70 16,1 53 0,-36-18-1,35 18 1,-35 17 15,18 0-15,-1 1-1,-17-1 1,0 0 0,18 1-1,0 17 1,-18-18 0,17 1-1,-17-1 1,18-17-1,-1 35 1,1-18 0,-18 0-1,18 18 1,-18-17 0,0-1 15,17 18-16,-17-35 17,18 35-17,0 0 1,17 0 0,36 0-1,17 35 1,-53-17-1,0 17 1,-17-17 0,17-1-1,-35 1 1,18 0 0,-18-1 15,17 1-16,-17-1 1,36 19 0,-19-1-1,-17-17 1,18-1 0,0 1-1,-18 0 1,0-1-1,17 1 1,-17 0 15,0-1 1</inkml:trace>
  <inkml:trace contextRef="#ctx0" brushRef="#br0" timeOffset="13346.3">9596 5556 0,'17'0'188,"18"0"-188,-17 0 15,0 0-15,88 0 16,70 0-1,53-35 1,89-36 0,-230 54-1,-17-19 1,-36 36 0,0-17-1,-17-1 1,17 1-1,-17 17 1,-1 0 31</inkml:trace>
  <inkml:trace contextRef="#ctx0" brushRef="#br0" timeOffset="16715.95">10848 5098 0,'0'88'172,"35"106"-156,-17 35-16,-18-17 15,17-124-15,1 0 32,-18-70-17,0-1 32,0-34 62,-18 17-93,18-35-16,0 17 16,0-17-1,0 17-15,0 0 16,0 1-16,0-19 16,0 1-1,18 0 1,-18-36-1,0 1 1,0 52 0,0-17-1,0 0 1,0-1 0,0 19-16,-18-1 15,18 0 1,0 1-1,0-19 1,0 1 0,0 0-1,0 0 1,0 17 0,0 0 15,0-17-16,-17 17 1,17-17 0,0 18-1,0-19 1,0 19 0,-18-1-1,18 0 1,-17 1-1,17-1 17,0 0-17,0 1 17,0-1-32,17 18 31,-17-17-16,18 17 1,-1 0 0,1 0-1,17 0 1,-17 0 0,0 0-1,-1 0 16,1 0 1,-18 17 46,0 1-78,0-1 31,0 1-15,0 0 15,0-1-31,0 1 16,-35 0-1,35-1 1,-18 1-16,18 0 15,-18-18 1,18 35 0,-17-35-1,-1 17 1,18 1 31,18-18 109,-1 0-140,1 0-1,17 18 1,-17-1 15,0-17-15,-1 0-1,1 0 1,17 18 0,0 17-1,-17-17 1,0 0 0,-1-1-1,-17 1 1,0 17-1,18-35 1,0 35 0,-18-17-1,0 17 1,0-17 0,-18 53-1,-17-1 1,-1 1-1,36-54 1,-35 19 0,35-19-1,-18 1 1,18-1 0,-17-17-1,-18 18 1,17 0-1,0-1 1,1 1 0,-1-18-1,0 0 1,18 18 15,-17-18 0</inkml:trace>
  <inkml:trace contextRef="#ctx0" brushRef="#br0" timeOffset="19341.05">11553 4904 0,'0'35'234,"0"0"-234,0 18 16,0-35-16,0 17 16,0-17-16,0-1 31,0 19-16,0-19 1,0 1 0,0 17-1,0-17 1,0-1 0,0 19-1,0-1 1,0-17-1,0-1 1,0 18 0,0 1-1,0-1 1,0-17 0,0-1-1,0 1 16,0 0-15,0-1 0,0 1-1,18-18 110,0 0-109,-18-18 0,17 1-1,-17-1 1,18 18-16,-18-18 31,0 1-31,18 17 16,-18-18-1,17 18 1,1 0 0,-18-18-1,18 18 1,-1 0-1,1 0 1,-18-17 0,17 17 15,1 0 0,17 0 0,-35 17-31,18-17 16,0 18 0,17-18 15,-35 18-15,0-1 15,0 1-16,0 0 17,0-1-17,-35 1-15,-1 17 16,-17 0 15,-88 36-15,36-18-1,-1-18 1,70-35 0,1 0-1,18 0 1,-1 0 0,0 0-16,1 0 31</inkml:trace>
  <inkml:trace contextRef="#ctx0" brushRef="#br0" timeOffset="23086.52">7144 6332 0,'0'18'219,"0"17"-203,-18 18-16,-17 0 0,17 0 15,-17 18 1,17-36 15,18-18-15,0 1-1,-17 0 1,17-1 0,-18 19-1,18 17 1,-18 52 0,18-52-1,-17 0 1,-1 0-1,18-35 1,0-1 0,0 1-1,0 0 1,18-36 46,-18 0-62,17 18 16,-17-17 0,0-18-1,18-18 1,0 0 0,-18 0-1,17 35-15,1-17 16,-18 0-1,35-36 1,-17 0 0,35-17-1,-53 53 1,0 0 0,17-18 15,-17 18-16,0-1 1,0 19 0,0-19 15,0 19 16,18 17 15,0 0-46,-1 17 0,1-17-16,0 18 0,17 0 31,35 52-16,-52-35 1,0 36 0,17 0-1,0-36 1,-17 0 0,-18-17-1,18-1 1,-1 1-1,-17 0 1,18 35 0,-1 52-1,19 37 1,-19-72-16,1 18 16,-18-70 15,0 0-31,0-1 15,0 1 1,18-1 0,-18 1-1,17-36 17,1-17-17,-18 18-15,0-19 250,-35-17-250,-1 18 0,19 17 16,-1 1-16,0-1 15,1-17 1,-18 0 0,17 35 15,0 0-15,18-18-16,-17 18 15,-1 0 16,0 0-15,1 0 0,-19 0 15,19 0-15,-1 0-16,0 0 15,-34 0 1,-1 0-1,17 0 1,1 0 0,0-18-1,17 18 1,1 0 0,-1 0 15,18-17-16,-18 17 1,18-18 15,0 0 1,-17 18-1</inkml:trace>
  <inkml:trace contextRef="#ctx0" brushRef="#br0" timeOffset="25925.08">8026 6914 0,'88'0'188,"35"-52"-173,71-1-15,124-36 16,140-52 0,-263 71-1,-178 70 1,1 0 0,-1 0 15,-34 0 109,-1-18-140,1 18 16,-19 0 0,19 0-16,-19-18 15,-17-17 1,0 18 0,18 17-1,0 0 1,17 0-1,1-18 1,-1 18-16,0 0 31,18-18-15,-17 1 0,34 17 62,19 0-78,-19 0 15,1 0 1,0 0-16,-1 17 16,1-17-1,17 18 1,-17-18-1,-1 0 1,1 18 0,0-18-1,-1 0 1,1 0 15,-18 17 0,18-17 1,-18 18-1,17-18-15,-17 17 15,18-17-16,0 18 32,-1 0-15,-17-1 14,0 1-30,-17-18 0,-1 35-1,-106 89 1,36-54 0,53-17-1,0-35 1,17 0-1,18-1 1,-18 1 0,1-1-1,17 1 17</inkml:trace>
  <inkml:trace contextRef="#ctx0" brushRef="#br0" timeOffset="27943.13">10742 6597 0,'-18'0'266,"1"0"-235,-1 0-16,1 0-15,-1 0 32,-17 0-17,17 0 1,0 18-16,1-18 16,-36 17-1,35-17 1,18 18-16,-18-1 15,1 1 1,-18-18 0,17 35 15,0-35 0,18 18-15,-17-18-1,-1 18 1,18 17 0,-18-17-1,18-1 1,0 1 31,0 0-32,18-1 17,0-17-32,-1 0 15,1 18 1,0-1 15,-1-17-15,1 18-1,-1-18 1,-17 18 0,36-18-1,-19 0 1,1 0 0,0 0-16,-1 0 15,1 0 1,17 0-1,-17 0 1,0 0 0,-1 0-1,1 0 32,-1 0 0,1 0-47</inkml:trace>
  <inkml:trace contextRef="#ctx0" brushRef="#br0" timeOffset="29439.24">11201 6315 0,'0'17'219,"-18"1"-204,18 17-15,-35 1 16,-1 52-16,1 0 16,-18 18-1,18-36-15,0 19 16,-18-19 0,35 18-1,1-35 1,-19 18-1,36-1 1,-35-34 0,35-1-1,0 0 1,-18-17 15,18-1-15</inkml:trace>
  <inkml:trace contextRef="#ctx0" brushRef="#br0" timeOffset="31651.43">11465 6667 0,'-17'0'266,"-1"0"-251,0 0-15,-17 18 0,17-18 16,-17 35 0,18-17-1,-1-18 1,0 18-16,1-1 16,-1 1-1,0-18 1,18 18-1,-17-1 1,-1 1 0,18 0-1,0-1 17,0 1-1,0-1-16,0 1 1,0 0 0,18-18-1,-18 35 1,17-17 0,1-1-1,0-17 16,-1 0-31,1 0 16,-18 18 0,18-18-1,-1 0 1,18 0 0,-17 0 15,0 0-16,-1 0 1,1 0 0,0 0 46,-1 0-31,1 0-15,-18 18 78</inkml:trace>
  <inkml:trace contextRef="#ctx0" brushRef="#br0" timeOffset="34026.12">11289 6932 0,'18'0'281,"-1"-18"-281,1 18 16,-1 0-1,1 0 1,0 0 0,-1 0-1,1 0 1,-18-17 0,35 17-1,-35-18 1,18 18-1,0 0 17,-1 0-1,1 0 0,-1-17-15,1 17-1,0 0 1,-1-18 0,1 18-1</inkml:trace>
  <inkml:trace contextRef="#ctx0" brushRef="#br0" timeOffset="40502.26">7161 8149 0,'0'18'234,"0"17"-218,0-17 0,0-1-16,0 19 0,0-1 15,0 18 1,0 0-1,0-18 1,0 0 0,0 1-1,0-19 1,0 18 0,0-17 15,0 17-16,0 1 1,18-1 0,-18-17-1,0-1 1,0 19 0,0-19-1,18-34 16,-18-1-15,0-35-16,0-18 16,0-34-1,0 16 1,0 1 15,0 35-15,0 18-1,0-18 1,0 35 0,0 1-1,0-18 1,0 17 15,0 0-15,0 1-1,0-1 1,0 0 0,0 1 31,17 17-32,1 0 1,-18-18-1,0 0 1,18 18 0,17-17-1,0 17 1,0 0 0,-17 0-1,17 0 1,-17 0-1,-18 35 32,0-17-31,0-1 0,0 1-1,0 0 1,-18-18-1,18 17 1,-17 1 0,17 0-1,-18 17 1,-17-35 0,35 17-1,-18 1-15,18 0 31,-18-18-15,18 17 0,-17-17 15,-1 0-15,18 18-1,-17-18 1,17 18 15,-18-18-15,18 17-1,-18 1 17,36-18 30,-18-18-46,18 18-1,-1 0 1,1 0-16,-18-17 0,17 17 16,1 0 15,70 0-16,-17-18 1,70 18 0,-88 0-1,0 0 1,-36 0 0,19 0-1,-19 0 1,1 0-1,-18 18 1,0-1 15,0 1-15,0 0-16,-18-1 16,18 1 15,0 17-16,-35 18 1,17-18 0,-17 1-1,0 16 1,17-16 0,-35-1-1,36-17 1,-19-1-1,36 1-15,-35-18 16,18 18 0,-19-1-1,19-17 1,-36 18 0,35-18 15,0 18-16,1-18-15,-1 0 16,0 0 0,1 0-1,17-18 17</inkml:trace>
  <inkml:trace contextRef="#ctx0" brushRef="#br0" timeOffset="42946.77">8537 8308 0,'18'0'250,"-1"0"-234,36 0-16,-35 0 16,17 0-16,-17 0 15,17 0 1,-17 0 0,17 0 15,-17 0-16,123-18 1,18-35 0,-106 36-1,-18 17-15,0-18 16,-17 18 0,-1 0-1,-34 0 79,-19-18-94,1 1 16,0 17-16,17-18 15,1 18-15,-36-17 31,17-19-15,19 36 0,-1-17-16,1-1 15,-1 0 1,0 18 0,1-17-1,-1-1 1,18 0 31,0 1-32,18 17 48,-1 0-63,1 0 15,0 17 1,17-17-16,-18 18 16,1 0-1,17-1 1,-17 1 0,17 0-1,-17-1 1,0 1-1,-1-18 1,1 18 0,-1-18-1,-17 17 1,18 1 15,-18-1 16,-18 1 0,18 0-47,-17 17 16,-36 36-1,-18 52 1,36-70-1,17-35 1,1 17 0,-1-18-1,1 19 1,17-19 0,17-17 62</inkml:trace>
  <inkml:trace contextRef="#ctx0" brushRef="#br0" timeOffset="46718.44">10513 8079 0,'-53'-18'203,"18"18"-187,17-18-16,-17 18 15,17-35-15,-17 35 16,-1 0 15,1 0-15,18 0-1,-1 0 1,0 0 15,1 18 1,17-1-17,-18 1 1,18 0-16,-18 17 15,1-17 1,17 17 0,0-18-1,0 36 1,0-35 15,0 17-15,0-17-1,0 0 1,17-1 0,1-17-1,0 18 1,-1-18 0,1 0-1,0 0 16,-1 0-15,-17-18 0,18 1-1,17-54 1,0 36 0,-35-1-1,18 1 1,0 0-1,-18-18 1,17 18 0,-17-1-1,0 19 1,0-19 0,0 1 15,-17 18-16,17-1 32,0 0-15,0 1-17,0-1 32,0 0-16,0 1 16,0-1-31,-18 18 15,0 0 16,18 18 15,0-1-62,0 1 16,0 0 0,0-1-16,0 19 15,0-19-15,0 18 16,18 1 0,-18 17-1,18-36 1,-1 19-1,-17-19 1,0 1 0,18 17-1,0-17 1,-1 35 15,1-53-15,-1 35-1,-17-17 1,18-18 0,-18 17-1</inkml:trace>
  <inkml:trace contextRef="#ctx0" brushRef="#br0" timeOffset="48366.97">10636 7585 0,'0'17'296,"0"1"-296,0 0 16,0 17-16,0-17 16,0 34-16,0 1 15,0-17 1,0 17 0,0-18-1,0 18 1,0-36-1,0 36 1,0 18 0,0-36-1,0 18 1,0-35 15,0 35-15,0 0-1,0-1 1,0 1 0,0-35-1,0 17 1,0-17 0,0 0-1,0 17 1,0-18 15,0-69 16</inkml:trace>
  <inkml:trace contextRef="#ctx0" brushRef="#br0" timeOffset="50368.94">11218 7814 0,'-17'0'297,"-1"0"-282,0 0 1,1 0 0,-1 0-1,18 18 1,-18-1 0,1 1-1,-18-18 1,17 18-1,0-1 1,1 1 0,-1-18-1,18 17 1,-18-17 0,18 18 15,-17-18-16,17 35 1,-18-17 0,18 0-1,0-1 1,0 1 0,0 17-1,0-17 1,0 0-1,0-1 1,18 1 0,17-1-1,-35 1 1,18-18 0,-1 18-16,19-1 31,-19 19-16,18-19 1,-17 1 0,17 0-1,-17-18 1,0 17 0,17-17 15,-17 0-16,-1 0 48</inkml:trace>
  <inkml:trace contextRef="#ctx0" brushRef="#br0" timeOffset="51954.58">10989 8114 0,'18'0'219,"-1"0"-204,1 0-15,0 0 16,-1 0 0,1 0-1,-1 0 1,1 0-1,0 0 1,-1 0-16,1 0 16,0 0-1,-1 0 1,1 0 0,17 0-1,-17 0 1,35 0-1,-18 0 17,-17 0-17,-1 0 1,1 0 15</inkml:trace>
  <inkml:trace contextRef="#ctx0" brushRef="#br0" timeOffset="54551.29">12806 4833 0,'0'18'188,"0"35"-173,-35 0-15,17 70 16,-17 89-16,-54 299 31,54-387-15,35-36-1,0-18 1,0 1 0,0 52-1,0-17 1,-17 71 0,-1 246-1,18-194 1,0 89-1,0-159 1,18 282 0,-1-142-1,18-16 1,-35 122 0,18-122 15,-18 193-16,0-123 1,0 158 0,0-176-1,0-53 1,0-123-16,0 176 16,0 0-1,0 124 1,0 0-1,0 634 1,18-793 0,-18-123-1,0-72 1,0-69 0,0 34 15,0-35-16,0 18 1,0 0 0,0-17-1,0 17 1,0-1 0,0 19-1,0-36 1,0 18-1</inkml:trace>
  <inkml:trace contextRef="#ctx0" brushRef="#br0" timeOffset="62600.26">13847 5644 0,'0'-17'187,"0"-1"-171,-18 18 0,18-17-16,-18-1 15,18 0 1,-17 1-1,-1 17 1,0-18 0,1 18-1,-1 0 1,0 0 15,1 0-15,-1 0-1,0 0-15,1 0 32,-18 0-17,35 18 1,-18-18 0,-17 35-1,-18 18 1,17-36-1,19 19 1,-1-19-16,1 1 16,17 0-1,-18 17 17,18 0-17,0-17 1,0 17-1,0 0 1,0-17-16,0 0 16,0 17-1,0 35 1,0 1 0,18 35-1,-1-88 1,-17 17-1,18 0 1,-18-17 0,0-1-1,0 19 1,0-1 31,0-17-32,17-1-15,-17 71 16,0 18 0,0-53-1,0-18 1,0 1 0,0-19-1,0 1 1,0 0-1,0-1 32,18-17-47</inkml:trace>
  <inkml:trace contextRef="#ctx0" brushRef="#br0" timeOffset="64496.51">13247 6385 0,'35'0'203,"0"0"-188,18 0-15,0 0 0,-18 0 16,36 0 0,-18 0-1,-35 0 1,-1 0-1,18 0 1,-17 0 0,53 0-1,-54 0 1,36 0 0,-17 0 15,-19 0-16,1 0 1</inkml:trace>
  <inkml:trace contextRef="#ctx0" brushRef="#br0" timeOffset="69631.17">14129 6332 0,'0'18'235,"0"17"-235,0-17 0,0 0 15,0-1 1,-18 36-1,18-18 1,0 1 0,0-19-1,0 1 1,0 0 0,0-1-1,18 1 1,-18-1-1,17 1 1,-17 0 0,18-18-1,17 0 1,-17 0 15,0 0-15,17 0-1,-18-18 1,1 0 0,0 18-1,-1-17 1,1-1 0,0 18-1,-18-35 1,17 17-1,1 1 1,-18-19 0,0 19-1,0-1-15,0 0 16,0 1 15,0-1-15,0 1 15,-18-1-15,18 0-1,-17 18 1,17-17 0,-18 17 46,36 0 47,-1 0-93,1 0 0,0 0-1,-1 0 1,1 0 0,0 0-1,17 0 1,18 0-1,0 0 1,-36 0-16,1 0 16,35-18-1,-18 18 1,-17 0 31,-1 0-32,-34 0 79,17 18-47,-18-18-47,18 17 31,0 1 16,0 0-31,0-1-1,0 1 1,0-1 0,0 1-1,18-18 17,-18 18-32,0-1 15,17-17 1,-17 18-1,18 0 1,0-18 0,-1 0 15,-17 17-31,18-17 31,0 0-15,-1 0-1,1 0 1,-1 0-16,19 0 31,-19 0-15,1 0 0,0 0-1,-1 0 1,-17-17 15,18-1-15,0-17-1,-18 17 1,17 0 0,-17 1-1,18-1 1,-18 1-1,18-36 1,-18 17 0,17 1-1,-17 17 1,0 1 0,0-1-16,0 1 15,0-1 1,0 0-1,-17 18 17,-1 0 15,0 0-32,1 0 1,-1 18-1,0 0 1,18-1 0,0 1 62,0-1-63,18 1 1,0-18 0,-1 18-1,1-18-15,0 17 16,34 1 0,-16 17 15,-1-17-16,0-18 1,-17 18-16,17-1 16,-17-17-1,-1 18 1,1-18 0,17 17-1,-35 1 1,0 0 15,0-1 0,0 1 1,-17-18-32,-1 0 31,0 18-16,1-1 1,-1-17 0,1 18-1,-1-18 1,-17 0 0,17 0-1,-17 0 1,17 0-1,0 0 1,1 0-16,-1 0 16,1 0 15,34 0 110,1 0-126,-1 0-15,1 0 16,0 0-1,17 0-15,0 0 16,-17 0 0,17 0-1,-17 0 1,-1 0 15,1 0-15,0 0-1,-1 0 1,1 0 15,-18-18 1,18 18-17,-18-17 1,17-1-1,1 0 1,-18-17 0,18 17-1,-18-52 1,0 52 0,17-52-1,-17-18 1,35-36-1,-35 53 1,0 1 0,0 52-1,0-35 1,-17 53 0,17-17-1,-18 17 1,18-18-1,0 0 1,-17 18 15,-1 0 16,0 0-31,18 18 15,-17-18-15,17 18-1,0-1 1,0 1 0,0 0-16,0 17 15,17-17 1,1 34-1,-18-34 1,18 17 0,-18-17-1,0 0 17,35 35-17,0 17 1,0-52-1,-35 17 1,0 0 0,18-17-1,-18 0 1,18-18 0,-1 17-1,1-17 16</inkml:trace>
  <inkml:trace contextRef="#ctx0" brushRef="#br0" timeOffset="70968.09">15452 5997 0,'17'0'234,"1"0"-234,0 0 16,-1 0-16,1 0 15,17 0 1,-17 0-1,35 0 1,-18 0 0,0 0-1,-17 0 1,0 0 15,-1 0-31,1 0 16,-1 0-1,1 0 1,0 0 15</inkml:trace>
  <inkml:trace contextRef="#ctx0" brushRef="#br0" timeOffset="72302.78">14129 6068 0</inkml:trace>
  <inkml:trace contextRef="#ctx0" brushRef="#br0" timeOffset="74084.09">16351 5697 0,'-17'0'250,"-1"18"-250,0 17 0,-17 1 16,-18 34 0,18-17-1,0 18 1,-1-54 0,19 54-1,-1-54-15,0 36 16,-17 36-1,0-1 1,17-35 0,18-18-1,-17 35 1,-1-34 15,18 34-15,0-52-1,0 17 1,18-17-16,-18 17 16,35-17-1,-18 17 1,19 0 0,34 1-1,-52-36 1,35 17-1,-18-17 1,0 0 0,-17 0-1</inkml:trace>
  <inkml:trace contextRef="#ctx0" brushRef="#br0" timeOffset="76604.81">16757 5909 0,'-18'0'328,"1"0"-312,-1 0 0,0 0-1,1 0 1,17 18-1,-36-18 1,36 17 0,-17-17 15,17 18-15,0 0-16,-18-18 31,18 17-16,-17-17 1,17 18 0,-18 17-1,0 0 1,1-17 0,17 0-1,0-1-15,-18 1 16,18 0 15,0-1-15,18-17 31,-1-17-32,1 17 1,0 0 15,-1 0-31,-17-18 16,18 18-1,-1 0 1,1 0 0,17 0-1,-17 0 1,0 0-16,-1 0 15,1 0 1,17 0 0,-17 0 15,-1 0-31,-17 18 31,0-1 0,0 1-15,0 0 0,0-1-1,-17 1 1,17-1 0,-18-17-1,18 18-15,0 0 16,-17-1-1,17 1 1,-36 17 0,-17 1-1,36-19 1,-1 1 0,0-1 15,1 1-16,-18-18 1,17 0 0,0 0-1,1 0 1,-1 0 0,0 0-1</inkml:trace>
  <inkml:trace contextRef="#ctx0" brushRef="#br0" timeOffset="78134.03">16916 5627 0,'35'35'219,"0"-17"-219,1 35 15,-1-18-15,0-17 16,36 87-1,-36-16 1,0-37 0,-17-16-16,-18 70 15,17-53 1,-17 52 0,0-52-1,-17 35 16,-1-17-15,-17 17 0,0-17-1,17-36 1,-17 18 0,17-35-1,-17 17 1,35-17-1,0-1 1,-18-17 0,1 0 15,-1-17-15</inkml:trace>
  <inkml:trace contextRef="#ctx0" brushRef="#br0" timeOffset="79467.25">17886 6156 0,'17'0'219,"19"0"-219,-1 0 15,-17 0-15,35 0 16,-18 0-1,0 0 1,-17 0 0,35 0-1,-36 0 1,19 0 15,-1 0-15,-17 0-1,-1 0 1</inkml:trace>
  <inkml:trace contextRef="#ctx0" brushRef="#br0" timeOffset="81073.78">17939 6385 0,'17'0'282,"1"0"-267,0 0-15,-1 0 16,1 0 15,0 0-31,-1 0 16,36 0-1,0 0 1,0 0 0,-35 0 15,-1 0-16,1 0 1,0 0 0,-1 0 15,1 0 0</inkml:trace>
  <inkml:trace contextRef="#ctx0" brushRef="#br0" timeOffset="82984.39">19209 5627 0,'0'-18'281,"-18"18"-265,0 0 0,1 0 15,-1 0-15,1 0-16,-1 0 31,0 0 16,1 0-16,-1 0-31,18 18 16,-18-18-1,-17 17 1,-18 36-1,36-17 1,-1-1 0,18-17-1,-18 17 17,18-18-32,0 19 31,0-1-16,0 36 1,18 34 0,-18-16-1,0-1 1,18-53-16,-1 18 16,1 0-1,-18 35 1,0-53-1,35 18 1,-35-17 0,0-1-1,0-18 1,0 1 0,0 0-1,0-1 16,18-34 16,-18-36-31</inkml:trace>
  <inkml:trace contextRef="#ctx0" brushRef="#br0" timeOffset="87784.02">18732 6227 0,'18'0'250,"17"17"-250,-17-17 16,17 0-16,1 0 15,-19 0 1,1 0-16,52 0 15,-52 0 1,17 0 0,1 0-1,-19 0 1,1 0 0,0 0 15,-1 0-16,1 0 17,-1 0 15,1 0-16,0 0 0,-1 0-15,1 0 31,0 0 15,-1 0-46,1 0 15,-18 18 94,-18 17-109,18-17-16,-17 17 15,17 0-15,0 1 16,0-19-1,0 18 1,0-17-16,0 0 31,0-1-15,17 1 0,1 0 30,0-1-14,-1-17-1,1 0-15,17 18-1,-17-18 1,-1 0-1,1 0 1,0 0 0,-1 0 31,1 0-16,-18-18-16,18-17 1,-18 0 0,0-18-1,17 35 1,1-35 0,-18 36-1,0-19 1,0 19-16,0-19 15,0 19 1,0-1 15,0 1-15,0-1 0,-18 18 15,18-18-16,-17 18 1,-1 0 0,36 0 124,17 18-124,0-18-16,-35 18 16,35-18-16,18 0 31,-35 17-16,17-17 1,-17 0 0,0 0-1,-1 0 17,-17 18 108,0-1-109,0 1-31,0 17 0,-17-17 16,-1 35 0,18-35-1,0 17 1,0-18 0,0 1-1,53 17 1,-18-17-1,18 0 1,-35-1 0,17-17-1,-17 0 1,-1 0 0,1 0 15,-1 0-16,1-17 1,-18-19-16,18 1 16,-18 17-1,35-70 1,-17 0 0,17 0-1,-35 53 1,0-18-1,0 35 1,0-17 0,0 17 15,18 18 172,-18 18-187,17-1-16,1 1 15,17 0-15,-17-1 16,17 19-16,-17-19 16,-1 19 15,1-19-31,0 1 15,-18-1 1,17 1 0,-17 0-1,0-1 1,0 1 0,-35 17-1,0-35 1,17 36-1,0-19 1,1-17 0,-1 18-1,1-18 1,-1 0 15,18 17 0,-35-17-15,17 0 31,18 18-31,-18-18 15,54 0 47,17 0-62,70 0-16,71 0 15,0-35 1,18 0-1,-195 35 1,1 0 0,-18-18-1,-18-17 17,1 17-17,-36-35 1,18 18-1,-18-36 1,0-17 0,17 35-1,1-17 1,17 52 15,-17-35-15,35 35-1,-17 1 1,17-1 0,-18 18-1,0 0 1,18-18 0,0 36 30,0 0-30,0-1-16,18 36 16,-18-17-1,18 52-15,-18 35 16,35 142 15,-18-159-15,1-18-1,-18-53 1,0-17 0,0-1-1,0 1 1,0 0 0,0-36 15</inkml:trace>
  <inkml:trace contextRef="#ctx0" brushRef="#br0" timeOffset="89051.03">20443 6121 0,'389'-71'187,"122"-35"-171,-299 36-16,-106 34 15,-36 19 1,-35 17 0,-52 0 31,-1 0-16,18 17-16</inkml:trace>
  <inkml:trace contextRef="#ctx0" brushRef="#br0" timeOffset="90409.75">19279 5927 0</inkml:trace>
  <inkml:trace contextRef="#ctx0" brushRef="#br0" timeOffset="91901.26">22013 5397 0,'0'18'188,"-35"-18"-188,0 35 15,17-17-15,-35 17 16,-17 18 0,-19 35-1,72-52 1,-18 34-1,-1-52 1,36 35 0,-35 0-1,17 17 1,1 36 0,17-18 15,0 1-16,0-37-15,0 37 16,0-36 0,35 35-1,0-35 1,1 17 0,-36-52-1,35 35 1,-18-36-1,-17 1 1,53 17 0,-17 1-1,34-36 17,-35 0-17,18 0 1</inkml:trace>
  <inkml:trace contextRef="#ctx0" brushRef="#br0" timeOffset="94234.91">22384 5927 0,'-18'0'188,"0"0"-188,1 0 15,-1 0-15,1 0 16,-1 0 0,0 0-1,-17 17 1,17-17 0,1 18-1,-54 52 1,36-34-1,0-19 1,17-17-16,0 36 16,1-19-1,-1 1 32,18 0-31,0-1-1,0 1 17,18-18-17,17 0 1,-17 18 0,17-18-1,0 0 1,-17 0-1,-1 0 1,19 0 0,-1-18-1,-17 18 17,-1-18-17,1 1 1,-18-19-1,35-34 1,-35 17 0,18 18-1,-18 17 1,0-17 0,0 17-1,17 0 16,1 18 1,-18 18 93,18 17-110,-1-17 1,-17 0 0,0-1-1,0 1-15,18-18 16,-18 17-1,18-17 1,-18 18 0,0 0-1,17-18 48,1 17-48,0-17 1,17 0-16,0 18 16,0-18-1,-17 0-15,17 18 16</inkml:trace>
  <inkml:trace contextRef="#ctx0" brushRef="#br0" timeOffset="96356.22">22895 5662 0,'0'18'250,"0"17"-250,0 18 16,0 17-16,0-34 15,0 34 1,0 1 0,0-36-1,0 0 1,0 1-1,0-19 1,0-34 62,0-1-62,0 0-1,0 1 1,0-1 0,0 0-1,0 1 1,0-18 0,0-1-1,0-34 1,36-18-1,-36 70-15,0-17 16,0-1 0,0 19-1,0-1 1,17-17 15,-17 17-15,18 18-1,-1-17 1,1-1 15,0 18 1,-1 0-1,1 0-16,0 18 1,-1-18-16,1 52 16,17-16-1,0 17 1,1-18 0,-36-17 15,17 17-16,-17-18 1,18 19 0,0-1-1,-1 0 1,1-17 0,-18 0-1,0-1-15,0 1 16,0 17 15</inkml:trace>
  <inkml:trace contextRef="#ctx0" brushRef="#br0" timeOffset="98090.92">22860 5927 0,'0'17'172,"18"-17"-109,-1 0-16,-17-17-47,18 17 15,-18-18 1,18 18 15,-1 0-15,1 0-1,-1-18 1,1 18 0,0 0-1,-1 0 1,1 0 15,0 0 0,-1 0-15,1 0 0,0-17-1,-1 17 1,1 0 0,-1 0-1</inkml:trace>
  <inkml:trace contextRef="#ctx0" brushRef="#br0" timeOffset="100818.32">23460 5556 0,'0'53'235,"0"53"-235,17-53 0,1 17 15,-18 54 1,0-54-1,0-52 1,0 17 0,0-17-1,0 0 1,0-36 62,0 0-62,0 1-16,-18 17 15,18-18-15,0 0 16,0-17-16,-17-18 16,17 18-1,0-36 1,-18 19-1,0 16 1,18 1 0,0-18-1,0 35 32,0-17-47,18 35 16,-18-17-1,0-1 1,18 18 0,-18-18-1,0 1 1,17 17 0,-17-18-1,18 18 32,0 0-16,-1 0-15,1 0 0,17 0-1,-17 0 1,17 0-1,-17 0 1,-18 18 0,0-1-1,0 1 1,0 52 0,0-34-1,-18-1 1,0-17-1,18-1 1,0 1-16,-17-18 16,17 35-1,-18-17 1,18-1 31,18-17 47,-1 0-79,1 0 1,0 0-1,-1 0 32,1 0-31,0 0 0,-18 18-1,17 0 1,1-18-1,0 0 1,-1 0 0,-17 17-1,18 1 1,-18 0 15,0-1-15,0 1-1,-18-18 1,1 18 0,-1-1-1,18 1 1,-18-18 0,1 17-1,-36 19 1,0-19-1,18 1 1,-1 17 0,19-35-1,-19 18 1,19-18 15,17-18 16,17 18-31</inkml:trace>
  <inkml:trace contextRef="#ctx0" brushRef="#br0" timeOffset="103211.96">23971 5397 0,'0'18'219,"0"0"-204,0 17 1,0 0-16,0-17 15,0 70 1,18-35 0,-18 18-1,0-36-15,0-17 16,0 17 0,0 0-1,0-17 1,0 17-1,0-17 1,0-1 0,0 1-1,0 0 17,0-1-1,0 1-16,18-18 17,-18-18-1,0 1-15,17-1-1,-17-17 1,0 17-1,0 0 17,18 18-32,-18-17 15,0-1 1,17 0-16,1 1 31,0-1-15,-1 1-1,1 17 1,0-18 0,-1 0 15,-17 1-15,18 17-1,0 0 32,-1 0-31,1 17-1,-1-17 1,1 18 0,0-18-1,-18 18 1,0-1 15,0 1-15,-18-18-1,18 17 1,-18 1 0,1-18-16,17 18 15,-35-1 1,17 1-1,-17-18 1,17 35 0,0-35 15,1 0-15,17 18-1,-36-18 1</inkml:trace>
  <inkml:trace contextRef="#ctx0" brushRef="#br0" timeOffset="104984.02">24447 5327 0,'0'18'188,"0"17"-173,18-18 1,0 1-16,-18 17 16,17-17-16,19 35 15,-19-35-15,1 17 16,0 0 15,-18-17-31,17-1 16,-17 19-1,18-1 1,0 0 0,-18 18-1,0-35 1,0 35 0,0-18-1,-18 0 1,0 18-1,18-18 1,-35 1 0,35-19-1,-18 19 1,-17-1 15,17-17-15,-17 17-1,35-17 1,-18 17 0,-17-35-1</inkml:trace>
  <inkml:trace contextRef="#ctx0" brushRef="#br0" timeOffset="111600.51">21819 6421 0,'0'17'437,"18"-17"-437,-18 18 16,0-1 15,0 1-15,18-18-1,-18 18 1,0-1 0,0 1-1,0 0 1,0-1 0,0 1 15,17-18-16,1 0 1,-18 18 0,17-18-1,1 0 251,0 0-250,-1 0-16,1 0 15,0 0 1,-1 0-16,1-18 15,0 0 17,-1 18-17,1 0-15,17 0 0,53-17 16,18-1 0,18 0 15,-89 18-16,0 0 1,-17 0 0,17 0-1,-17 0 1,-1 0 15,19 0-15,-19 0-1,1-17 1,17 17 0,-17 0-1,0 0 1,17 0 0,-18 0 15,-17-18 16,0 0-16,0 1 0,0-1 0,18 1-31,-18-1 16,53-53 0,-53 36-1,18-18 17,-18 36-17,0-1 1,0 0-1,0 1 1,0-1 0,0 0 15,0 1-15,0-1 30,0 0-14,0 1 15,0-1-32,0 36 32,-18-18-31,18 17-1,-18-17 1,1 18-16,17 0 16,-18-1-1,18 1 1,-18 17 15,18-17 0,0 0-15,0 17 0,0-18-1,0 1 1,0 17-1,0 1 1,0-19 0,0 1-1,0 0 1,0-1 0,0 18-1,0-17 16,0 0 16,-17-18-31,17 17 15,-18 1-15,1-18 15,17 18-15,-18-1 15,0-17-15,1 0-1,-1 0 1,0 0 15,1 0-31,-1 0 16,0 0-1,-35 0 1,-52 0 15,34 0-15,18 0-1,0 0-15,0 18 16,0 0 0,18-18-1,0 17 1,0-17 0,17 0-1,0 18 1,1-18-1,-1 0 1,-17 0 0,-1 0-1,1-18 1,18 18 0,-1-35 30,18 17-14,0 1-17,0-1 17,0 0-32,0 1 31,0-1-31,18 18 15,-18-35 1,17 17 15,1 18-31,-18-17 16,0-19 0,0 19 15,0-1-16,0 0 1,0 1 0,0-1-1,17 18 48,-17 18-16,0-1-47,0 1 31,0 0-15,0 17-16,18 0 15,0-17 1,-18 17-1,0 0 1,17 18 0,1-35-1,-18 0 1,0-1-16,0 1 16,18-18 46,-1 0-31,19-18-31,-19 18 16,1 0-16,0 0 16,34-17 15,-34 17-16,0 0 1,-1-18 0,1 18-1,0-18 1,-1 18 0,19-17-1,-1 17 1,0-18-1,0 0 1,-17 18 0,17 0 15,-17 0-31,0 0 31,-1 0-15,1 0 15,-1 0-15,1 0-1,0-17 1,88 17 0,-36-36-1,18 19 1,-70 17-16,35 0 15,-35-18 1,17 18 0,-18 0 31,-17-17-32,0-1 1,-17 18-1,-1-18 1,1-52 0,-1 52-1,18 0 1,0 1-16,0-1 16,-35 18-1,35-17 1,0-1 15</inkml:trace>
  <inkml:trace contextRef="#ctx0" brushRef="#br0" timeOffset="113270.37">17780 7920 0,'88'0'203,"71"-35"-203,35 35 16,-18-36-16,-70 19 0,18 17 16,-71 0-16,17-18 15,-35 18 1,-17 0 0,0 0 15,-1 0-16,-34 0 48,17 18-32</inkml:trace>
  <inkml:trace contextRef="#ctx0" brushRef="#br0" timeOffset="115071.9">18133 8167 0,'17'0'234,"1"0"-218,0 0 0,-1 0-16,1 0 15,0 0-15,-1 0 16,1 0 0,0 0-1,17 0 16,-18 0-31,54-18 16,-18 1-16,-18-1 31,18 18-31,-35 0 32,17-18-17,-17 18 1,-1 0-1,1 0 1,0 0 0,-1 0 15,1 0 63</inkml:trace>
  <inkml:trace contextRef="#ctx0" brushRef="#br0" timeOffset="120784.39">19756 7638 0,'0'-18'265,"0"0"-218,-18 18-47,0 0 32,1 0-17,-1 0 1,0 0 15,1 0-31,17 18 16,-18-18-1,-17 0 1,17 18 0,-17-1-1,0 1 1,17 0-1,0-1 1,-17 1 0,17-1-1,1 1 1,17 0 15,0-1-15,0 1-1,0 0 17,0-1-32,0 1 15,0 0 1,17-18 0,1 17-1,0-17 1,-18 18-1,17-18-15,1 0 16,0 17 0,-1-17 15,19 18-31,-1-18 31,-18 0-15,19 0-1,-19-18 1,1 1 0,0-1-1,-1 1 1,1-1 0,17-17 15,-35 17-16,0 0 1,18 1 0,-18-1-1,17 0 1,1-17 0,0 0-1,17-18 1,-35 35-1,18 1 1,-1-19 0,-17 19 15,-17 17 16,17 17-32,0 1 1,0 0 0,0-1-1,0 1 17,0 0-17,0-1 1,0 1-1,0 35 1,0-18 0,0 18-1,0-35 1,0 17 0,0-17-1,0 17 1,17-18-1,1 1 1,0 0 0,-1-1-1,1-17 1,-1 0 0,1 0 15,0-17-16,-1 17 1,1-18 0,0 0-1,-1 1 1,-17-1 0,18 1-1,17-36 1,212-141-16</inkml:trace>
  <inkml:trace contextRef="#ctx0" brushRef="#br0" timeOffset="123301.01">14305 9207 0,'0'-17'219,"0"-1"-204,0 1 1,0-1-16,-18 0 16,1 18 15,-1 0-16,18-17 1,-17 17 0,-1 0-1,0 0 1,1 0-16,-1 0 16,-53 35-1,-52 35 1,70 1-1,-17-36 1,52 1 15,-17-36-31,35 17 16,-18-17 15,18 36-15,0 16-1,0 19 1,0-18 0,18 53-1,-18-71 1,17 53 0,19-17-1,-36-36 1,0 18-1,17-35 1,-17 17 0,18 18 15,-18-36-31,0 36 31,0-17-15,17-1-1,-17 0 1,0 0 0,0-17-1,0 17 1,0-17 0,0 0-1,0-54 16</inkml:trace>
  <inkml:trace contextRef="#ctx0" brushRef="#br0" timeOffset="128268.77">13547 9931 0,'53'0'265,"-18"0"-265,-18 0 16,1 0-16,17 0 16,-17 0-1,0 0 1,17 0 0,-17 0-1,17 0 1,0 0-1,53-18 1,-70 18 0,35-18-1,-18 1 1,-17 17 0,-1-18-1,19 18 1,-1 0-1,-17 0 1,17 0 0,-17-18 15,-1 18-15,-17-17 30,0-1-14,0 1-17,0-1 17,-17 18 61,17 18-77,0-1-16,-18-17 16,18 18-1,-18-18-15,18 17 16,0 1-1,0 0 1,0-1 31,18-17-47,-18 18 0,18-18 16,-1 18 15,1-1-16,-18 1 1,0 0-16,17-1 16,-17 1-1,18 0 1,0-1 0,-18 18-1,17-35 1,1 0-1,0 0 1,-1 0 0,1 0 15,0 0 0,-1 0-15,1 0-1,0 0 1,-18-17 0,35-1-1,-18-17 1,1 17 0,0 1-1,-1-19 1,-17-17-1,0 36 1,18 17-16,-18-36 16,0 19-1,0-1 1,0 1 31,-18 17-32,1 0 32,-1 0-31,18 17 15,0 1 0,18-18 48,-18 17-64,17-17-15,1 0 16,35 18-1,17-18 1,-52 18 0,35-18-1,-18 0 1,-17 0 0,0 0-1,-1 0 1,1 0 15,-18 17 47,-18-17-62,18 18-1,-17-18 1,-1 18 0,18-1 31,0 1-16,0 0-16,0-1 1,0 1 15,18-18-15,-18 18-16,0-1 16,17-17-1,1 0 1,-1 18-1,1-18 1,17 0 0,-17 17-1,0-17 1,-1 0 0,1 0-1,0 0 1,-1 0-1,19-52 1,-19 34 0,36-70-16,0 17 15,-18 18 1,18-70 15,0 52-15,-35 36-1,-18 0 1,0 17 0,0 0-1,-18 18 48,0 0-48,1 0 1,17 18 15,-18-18-15,18 18-16,0-1 47,0 1-32,18-18 1,-18 18 0,17-1-1,1 18 1,0-35 0,-1 36-1,1-36-15,17 53 16,-17-36-1,52 54 1,-52-36 0,35-17 15,-35-1-15,-18 19-1,17-19 1,-17 1-1,0 0 1,0-1 0,-35 1-1,-36 17 1,-17-35 0,-18 35-1,71-35 1,0 0-1,0 0 1,17 0 0,-17 0-1,52 0 79,1 0-94,17 0 16,-17 0-16,0 0 15,-1 18 1,1-18 0,35 18-1,0-18 1,-18 0-1,18 17 1,-36-17-16,36 0 16,0-17-1,18-36 1,-18-18 15,-18 36-15,-35-18-1,18-18 1,-18 1 0,0-1-1,-18-70 1,18 71 0,0-18-1,-18 52 1,1-17-1,17 36 1,-18-1 0,18 0-1,0 1 32,0 34 16,0 1-48,0 0-15,0-1 16,0 19 0,18-19-16,-18 19 15,17-1 1,-17-18-16,0 19 15,0 17 1,18 0 0,0-1-1,-1 19 17,1-36-17,0 18 1,-1 0-1,1-18 1,-18 1 0,18-19-1,-18 1 1,0 0 0,35-18-1</inkml:trace>
  <inkml:trace contextRef="#ctx0" brushRef="#br0" timeOffset="129767.91">15663 9560 0,'106'0'188,"0"0"-173,-35 0-15,-19-17 16,1 17-16,18 0 31,-36 0-15,-17 0-1,-1 0 1</inkml:trace>
  <inkml:trace contextRef="#ctx0" brushRef="#br0" timeOffset="130940.33">14270 9454 0</inkml:trace>
  <inkml:trace contextRef="#ctx0" brushRef="#br0" timeOffset="132534.1">16739 9190 0,'-17'0'218,"17"17"-202,-36-17 0,36 18-16,-17-18 15,17 35-15,-36-17 32,19 17-32,-18 1 31,35-19-31,-36 19 15,19-1 1,-19 0 0,36 0-1,-35 1 1,17 17 0,18-18-1,0 18 1,0-36-1,0 19 1,0-19 0,18 54-1,17-1 1,18 1 15,0-18-15,-53-35-1,35-1 1,-35 1 0,36-18-1,-19 17 1,19 1 0,-19-18-1,19 18 1</inkml:trace>
  <inkml:trace contextRef="#ctx0" brushRef="#br0" timeOffset="134856.32">17145 9366 0,'0'18'219,"0"35"-219,-35 0 15,35-36-15,-36 72 16,36-54 0,-17-18-1,-1 19 1,18-19 15,-17 1-15,17 0-1,-18-18 1,18 17 0,0 1-1,0-36 48,0 1-48,0-1 1,0 0-16,0-17 0,18-18 16,-18 18-1,17 17 1,1-17 15,-18 0-15,17-18-1,1 35 1,0 1 0,-1 17-16,-17-18 15,18 0 17,-18 1-1,18 17-16,-1 0 1,1 0 15,0 0-15,-1 0-16,54 35 31,-1 0-15,-17 18-1,0 0 1,-35-18-16,-1 1 16,-17-19-1,18 18 1,-18 1 0,0 52-1,18-53 1,-1 18-1,-17-18 1,0-17 15</inkml:trace>
  <inkml:trace contextRef="#ctx0" brushRef="#br0" timeOffset="136301.01">17074 9754 0,'36'0'187,"17"-17"-187,-18-1 16,-17 18-16,52 0 15,-52 0 1,-1 0 0,19 0 15,-19 0-16,1 0 1,0 0 15,-1 0 1</inkml:trace>
  <inkml:trace contextRef="#ctx0" brushRef="#br0" timeOffset="137851.79">17604 9278 0,'17'0'281,"1"0"-265,0 18-16,-1-1 15,1-17 1,17 53-1,-17 18 1,17 17 0,-35-70-16,35 70 15,-35-35 1,0 17 15,0-17-15,0 53-1,0-53 1,0-18 0,0 18-1,-35-18 1,0 1 0,17-19-1,18 19 1,-35-19-1,35 1 17,0-53-1</inkml:trace>
  <inkml:trace contextRef="#ctx0" brushRef="#br0" timeOffset="139500.62">18150 9772 0,'18'0'234,"0"0"-218,-1 0-16,1 0 0,0 0 16,-1 0-1,1 0 1,0 0 0,-1-18-1,1 18 1,-1 0-16,1 0 31,0 0-15,-1 0-1,36-17 1,0 17 0,0 0 15,-18 0-31,-17 0 15,0 0 1,35 0 0,-18 0 15,-18 0 0,1 0 0,0 0 1,-1 0-17,-34 0 79,-1 0-78,-17 0-16,17 0 15,1 0 1,-19 0-16,-17 17 16</inkml:trace>
  <inkml:trace contextRef="#ctx0" brushRef="#br0" timeOffset="140770.45">18292 10054 0</inkml:trace>
  <inkml:trace contextRef="#ctx0" brushRef="#br0" timeOffset="141267.07">18292 10054 0,'35'0'265,"18"-17"-249,0 17-16,0 0 0,-36 0 16,18 0-16,18 0 15,-17 0 1,-1 0 15,-17 17-15,17-17-1,-18 18 17,1-18-17,0 0 32</inkml:trace>
  <inkml:trace contextRef="#ctx0" brushRef="#br0" timeOffset="143251.1">20161 8784 0,'-17'0'188,"-1"0"-173,0 0-15,1 0 0,-1 0 16,0 0-1,-17 0 1,17 0 0,-17 0-1,18 0 1,-1 0 0,0 0-1,1 0 1,-1 18-16,0 17 15,-17 0 1,-18 36 15,18-1-15,35-34 0,0-19 15,-18 54-16,18-1 1,0 19 0,0-19-1,0 36 1,0-18 0,0 0-1,0 18 1,0-53-1,0-18-15,0 1 16,0-19 0,0 36 15,0-35-15,0 0-1,0-1 1,0 1-1,0 17 1,0-17 0,18-18 15,-18-18-15,18-35-1</inkml:trace>
  <inkml:trace contextRef="#ctx0" brushRef="#br0" timeOffset="145453.97">19491 9684 0,'18'0'234,"-1"0"-234,36 0 16,-18 0-16,1 0 15,70 0 1,-54-18 0,-16 18-1,-1 0 1,0 0-1,-17 0 1,0 0 15,-1 0-31,1 0 16,-1 0 0,19-35 15,-19 35-16,19 0 1,-19 0 0,1 0-1,0 0 17,-18-18 30,0 1-15,-18 17-16,18 17 32,-18-17-32,18 18 16,-17-18-32</inkml:trace>
  <inkml:trace contextRef="#ctx0" brushRef="#br0" timeOffset="148283.98">20673 8784 0,'-18'18'312,"0"-18"-280,18 17-17,0 1 1,0 0 15,0-1-15,-17 1-1,17 17 1,0-17 0,0 0-1,0-1 1,-18 1-1,18 17 1,0-17-16,-17 35 16,-1-18-1,0 0 1,1 0 15,-1 18-15,0-17-1,18 17 1,-17 17 0,17-35-1,0 36 1,0-18 0,0 17-1,0-34 1,35-1-1,-35-17-15,0 17 16,18 0 0,17-17-1,-35-1 1,18 19 0,17-19 15,-18 19-16,1-19 1,17-17 15,1 0-15,-19 0 0,1 0-1,0 0 1</inkml:trace>
  <inkml:trace contextRef="#ctx0" brushRef="#br0" timeOffset="150501.18">21078 9049 0,'-17'0'297,"-1"0"-266,1 17-15,-1-17-16,18 18 16,-18-18-1,1 18-15,-19 17 16,-17 0-1,18 18 1,18-35 0,-1-1-1,-17 19 1,35-19 0,0 19 15,0-19-16,0 1 1,0 35 0,0-18-1,0 0 1,17-17 0,-17 0-1,18-18-15,0 35 16,-1-17-1,1-18 1,-1 17 0,1-17-1,35 0 17,-18 0-1,-17 0-16,0 0-15,17 0 16,-18 0 0,1 0-1,0-17 1,-1-1 0</inkml:trace>
  <inkml:trace contextRef="#ctx0" brushRef="#br0" timeOffset="151902.04">21237 8767 0,'18'0'203,"17"52"-188,0-34-15,1 17 16,-1 36-16,18 17 31,-18-35-15,-17 0-1,-18 0 1,0 17 0,0-17-1,-18 36 1,1-54-16,-19 18 16,-17 17-1,-35 36 1,35-53-1,36-18 1,-19-17 0,36 0-1,-17-1 1,-1-17 15</inkml:trace>
  <inkml:trace contextRef="#ctx0" brushRef="#br0" timeOffset="153717.38">21837 9119 0,'0'18'266,"0"0"-266,0-1 15,0 1 1,0-1-16,0 19 31,0-19-15,0 19-1,18-36-15,-18 35 16,17 0 0,1-17-1,-18 0 1,17 17 0,-17-18 15,36-17-16,-19 18 1,1-18 0,0 0 15,-1 0-31,1-35 31,0 17-15,-1 1-1,1-1 1,0 0 0,-18 1-1,0-1 1,17 0 0,-17 1-1,18-19 1,-1 1-1,-17 17 1,18-17 0,-18 18-1,0-1 1,0 0-16,0 1 47,0-1-32,18 18 32</inkml:trace>
  <inkml:trace contextRef="#ctx0" brushRef="#br0" timeOffset="155234.88">23283 8414 0,'-17'0'203,"17"17"-187,-18-17-16,0 0 15,1 0-15,-1 36 32,-17-19-32,17-17 31,1 18-31,-1 0 15,0 17 1,-17 0 0,35 0-1,0 36 1,-18 0 0,18-36-1,0 18 1,0 17-1,0 36 1,0-35 0,0 34 15,0-69-31,18-1 31,-18 0-15,0 1-1,18-19 1,-18 1 0,0-36 15</inkml:trace>
  <inkml:trace contextRef="#ctx0" brushRef="#br0" timeOffset="156401.47">22772 9155 0,'53'0'203,"35"-18"-188,-53-17-15,-17 35 16,-1 0-16,19 0 16,-1 0-1,-17 0 16</inkml:trace>
  <inkml:trace contextRef="#ctx0" brushRef="#br0" timeOffset="157310.17">23072 9102 0</inkml:trace>
  <inkml:trace contextRef="#ctx0" brushRef="#br0" timeOffset="158647.32">23072 9102 0,'-18'0'359,"-70"53"-359,-36-1 16,-17 19-16,-35 53 15,123-107 1,18 1 0,35-1-16,-36 1 15,19 0 16,34-18 32,1 0-63,17 0 16,-17 0-16,0 0 31,17-18-16,-18 18 1,1 0 0,0 0 15,-18-18-15,17 18-1,1 0 1,17-17-1,18-18 1,0 17-16,-35 0 16,-1 1-1,19-1 1,-19 18 15,1-18-15,-18 1-1,18 17 1,-1-18 15,-17 0-15,0 1 0,0-1 15,0 0 16,18 18-32,0 0 17,-1 0-17,1 0 1,88-52-1,17 52-15,212-71 16,-141 36 0,-123 17-1,-54 18 1,1 0 15</inkml:trace>
  <inkml:trace contextRef="#ctx0" brushRef="#br0" timeOffset="160135.04">23989 8361 0,'-18'17'219,"-17"19"-219,-18-1 16,35 0-16,-35 53 15,-17 1 1,52-36 0,1 0-1,-1-18 1,18 0 0,0 36 15,0-36-16,35 53 1,-17-17 0,17-18-1,0-18-15,18 35 16,0-17 0,-17 0-1,-19-17 1,19-1-1,16-18 1,37 1 0,34-18-1,18 0 1,18-35 15</inkml:trace>
  <inkml:trace contextRef="#ctx0" brushRef="#br0" timeOffset="161858.45">24447 8537 0,'-17'0'219,"17"18"-204,-35-18-15,17 17 16,-17 1 0,17 0-16,-17-1 15,17 1 1,-35 17 15,53-17-15,-17 0-1,-19-1 1,36 19 0,-17-1-1,-1 0 1,0 0 0,18-17-1,0 0 1,0-1-16,0 19 15,0-19 1,0 1 0,0-1-1,36 1 17,-19 0-17,19-1 1,-1-17-1,0 0 1,-17 0 0,17 0-1,-17 0 1,17 0 0,-17 0-1,-1 0 1,1 0 15</inkml:trace>
  <inkml:trace contextRef="#ctx0" brushRef="#br0" timeOffset="163541.98">24271 8978 0,'18'-35'218,"52"17"-202,1-17-16,-18 17 16,35 1-16,0-19 15,-53 36 1,-17-17 15,0-1-15,-1 18-1,1 0 1</inkml:trace>
  <inkml:trace contextRef="#ctx0" brushRef="#br0" timeOffset="164871.25">24694 8308 0,'53'18'203,"18"17"-203,-18 0 0,-18-17 16,0 35-16,36-18 16,-18 18 15,-18 0-16,-17 35 1,-1-17 0,-17-1-1,0-35-15,0 36 16,0-1 0,-17 36-1,17-18 1,-18 18-1,0-53 1,-17 18 0,0-36-1,-18-17 1,0-1 15</inkml:trace>
  <inkml:trace contextRef="#ctx0" brushRef="#br0" timeOffset="166885.93">18821 10724 0,'17'0'328,"1"0"-313,0 0 1,-1 0 0,1 0-1,0 0 1,-1 0-1,18 0 1,-17 0 0,0 0 15,-1 0 78,1 0-93,0 0 15,-1 0 0,1 0-15,0 0 0,-1 0 15</inkml:trace>
  <inkml:trace contextRef="#ctx0" brushRef="#br0" timeOffset="168189.48">18697 11042 0,'53'0'219,"18"0"-219,17 0 0,18 0 15,0 0 1,-89 0 0,18 0-16,-17 0 15,17 0 1,-17 0 15,0 0 0,-1 0 1,1 0-17,0 0 32</inkml:trace>
  <inkml:trace contextRef="#ctx0" brushRef="#br0" timeOffset="170371.12">20126 10266 0,'-18'0'219,"1"0"-219,-1 0 15,0 17-15,1 1 16,-1 0 0,0-1 15,1-17-16,17 18 1,-18 0 0,18-1-1,0 1 1,0 0 0,18-18 15,-18 17-31,17-17 15,1 18 1,35-1 0,-18 1-1,-17 0 1,0-18-16,-1 0 16,1 0 15,0 17-16,-1-17 1,1 18 0,-18 0-1,-18 17 1,-70 53 0,35-35-1,18-35-15,-1 17 16,1-17-1,18 17 1,-1-17 15,0-1-15,36-17 109,0 0-109,-1 18-16,1-18 15,-1 17-15,1-17 16,0 18 15,-1-18-31,-17 18 31,18-18-15,-18 17 0,0 1-16,35 17 31,-35-17-16,18 0 1,-18 17 0,0-18-1,18-17 1,-18 18 0,17 17-1,1-35 1,-18 18-1,0 0 1,18-18 31</inkml:trace>
  <inkml:trace contextRef="#ctx0" brushRef="#br0" timeOffset="172288.27">21167 10319 0,'-18'0'266,"0"0"-251,1 0 17,-1 0-32,0 0 15,1 0 1,-1 0-1,1 17 17,-1-17-32,18 18 15,-18-18 1,18 35 15,-17-17-15,-19 0-1,36-1-15,-17 1 32,17-1-17,0 1 1,0 17 0,0-17-1,0 17 1,0-17-1,0 0 1,0-1 0,0 1-1,35 0 1,0-1 0,36 1 15,-18-1-16,-36 1 1,19-18 0,-19 18-1,1-18 1,0 0 15</inkml:trace>
  <inkml:trace contextRef="#ctx0" brushRef="#br0" timeOffset="174208.04">21467 10619 0,'0'17'297,"0"1"-281,0 0 0,0-1-1,0 1 1,0-1-1,-18 1 1,18 17 0,-18-17-1,1 0 1,17-1 0,0 1-1,-18 0 1,18-1-1,-18 1 1,18-1 0,-17-17-1,17 18 1,-18 0 15,0-1-15,18-34 31,18-19-32</inkml:trace>
  <inkml:trace contextRef="#ctx0" brushRef="#br0" timeOffset="176000.97">21907 10231 0,'-17'0'203,"-1"0"-187,1 0-16,-1 17 15,18 1 1,-18-18-16,1 0 16,-1 0-1,-35 35 1,18-17 0,17-1-1,-17 19 1,17-19-1,1 1 1,-1 0 0,18 17-1,-18-18 17,18 1-17,0 0 1,0 17-1,0 18 1,18-18 0,-18 18-1,18-35 1,-18-1 0,0 1-16,17 0 15,19-1 16,-19 1-15,18 0 0,-17-18-1,0 0 1,35 0 15,-36 0-15,19-18-1,-19 18 1,1 0 0,-1 0-1,1 0 1,-18-18 0</inkml:trace>
  <inkml:trace contextRef="#ctx0" brushRef="#br0" timeOffset="177529.06">21678 10601 0,'18'0'234,"-1"0"-234,1 0 16,0 0-1,-1 0 1,1 0-16,0-18 15,-1 18 1,1 0 0,0 0 15,-1 0-15,1 0-16,35-35 31,-18 35-16,-17-18 1,-1 18-16,1-17 16,0 17 15,-1 0-15</inkml:trace>
  <inkml:trace contextRef="#ctx0" brushRef="#br0" timeOffset="180234.26">22172 10089 0,'53'-17'188,"0"17"-188,0 0 15,0-18-15,-36 18 16,36 0 0,-35 0-1,17 0 1,-17 0 0,-1 0-1,1 0 1,0 0-1,-1 18 1,1-18 15,-18 17-31,18-17 16,-1 36-16,-17-19 47,0 1-32,0 17 1,0 1 0,-17-1-1,17-18 1,-18 19 0,18-19-1,0 1 1,-18 0-1,18-1 1,0 1 0,0 0 15,0-1 31,-17-17 17,17 18-17,0-1-15,17-17-31,-17 18-1,18-18-15,17 18 16,-17-1-1,0-17 1,-18 18 15,17-18-15,-34 0 62,-1 0-62,0 0-1,-35 18 17,-17 17-17,-18 18 1,52 0-1,-52 0 1,71-36 0,17 1-1,-18 17 1,18-17 0,0 0 30,18-18-30,-1 0-16,1 17 16,-1-17-1,19 18 17,-1-1-17,-17 1 1,17 0-1,-17-1 1,-1 1 0,-17 0-1,18-1 1,-18 1 0,0 0-1,0-1 1,0 1-1,0-1 1,0 1 0,-18 17-1,18-17 17,-17-18-17,17 18 1,0-1 15,-18-17 0</inkml:trace>
  <inkml:trace contextRef="#ctx0" brushRef="#br0" timeOffset="182500.69">14305 12047 0,'-18'0'188,"-17"0"-173,18 0-15,-19 0 16,19 0-16,-19 0 15,1 0 1,0 0 0,0 0-1,17 0-15,-35 53 16,0 0 15,0 18-15,18-36-1,17 36 1,1-36 0,17 18-1,0-18 1,0 0 0,0 36-1,0-1 1,0-52-16,17 35 15,1 0 1,17 70 0,-35-70-1,35 18 1,1 88 15,-36-71-15,0-18-1,0-34 1,0-1 0,0 0-1</inkml:trace>
  <inkml:trace contextRef="#ctx0" brushRef="#br0" timeOffset="187400.54">13635 12982 0,'17'0'203,"19"0"-203,-19 0 16,1 0-16,0 0 16,17 0-1,0 0 1,-17 0-1,35 0 1,0 0 0,-18 0-1,0 0-15,1 0 16,-19 0 0,54-35-1,-18 35 1,0 0-1,-18-18 1,-18 18 0,1 0-1,0 0 1,-1 0 15,1 0 0,0 0-15,-18-17 0,0-1 15,0 71 188,0-35-204,0 17-15,0-18 0,0 1 16,0 17 0,0-17-1,0 17 1,0-17-1,0 0 1,17-18 0,-17 35-1,18-17 17,0-18-1,-1 0 16,1 0-47,0 0 31,-1 0-15,1 0-16,-1 0 15,1 0 1,17-36-1,1 1 1,17-36 0,-18 54-16,-35-19 15,17 19 1,1-1 15,-18-17-15,0 17-1,0-17 17,0 17-17,0 1 17,-18 17-17,1 0 16,-1 0-31,1 0 47,17 17-31,0 1 0,0 0-16,-18-1 31,18 1-16,0 0 1,0-1 0,35 18-1,18-35 1,-35 0 0,35 0-1,-18 0 1,0 0-1,-17 0-15,17 0 16,-17 0 0,17 0 15,0 0-31,1 0 31,-36 18 79,-36 17-95,19-17-15,-1 0 16,0-1-1,18 1-15,-17-18 16,-1 35 0,0-17-1,18 0 17,18-18-1,0 0-16,-1 17 1,-17 1-16,36-18 16,17 17 15,17-17-15,-35 0-1,1 0 1,-19 0-1,19 0 1,-19-17 0,36-18-1,-35-1 1,-1 1 15,19-53-15,-1 35-1,-35-18 1,18 36 0,-1 0-1,-17 17 1,0-17 0,0 17 15,-17 18 0,-1 0-15,0 0 15,18 18-15,-17-18-1,17 17 1,0 1 15,0 0-15,0-1-1,17-17 1,19 36 0,-1-19-1,-17 1-15,34 17 16,19-17-1,0-1 1,-36 1-16,0-18 16,-17 18-1,17 17 1,-35-17 31,0-1-32,0 1 1,-18 0-16,-52 17 16,-36 53-1,-35-17 1,70-36 0,36-35-1,17 18 1,1-18-1,17 17 1,-18-17 0,18-17 77,0-1-61,18 18-1,-1 0-15,1 0-16,17-18 0,1 18 15,34-17 1,-17 17-16,0-18 15,-18 18 1,36 0 0,-71-18-1,53 18 1,-18 0 15,0-35-15,71-35-1,-53 17 1,-35 0 0,-1 17-1,1-34 1,-18 17 0,0 18-1,-18-18 1,1 0-1,-1 0 1,0 18 0,1-1-1,-18 19 1,17-19 15,0 36 0,1 0-15,17 18 109,17 0-125,-17-1 16,0 1-1,18 0-15,-18-1 16,0 19 0,0-1-1,18 0 1,-1 18-1,-17 0 1,35 0 0,-35-36-16,36 19 15,-19 17 1,-17-18 0,18-17-1,0-1 1,-18 1-1,0 0 1,0-1 0,17-17 46</inkml:trace>
  <inkml:trace contextRef="#ctx0" brushRef="#br0" timeOffset="188717.55">15893 12876 0,'35'0'234,"71"-17"-234,17-1 0,1-35 16,-36 36-16,18-19 15,-53 19 1,0 17 15,-36 0-15,-17 17 31</inkml:trace>
  <inkml:trace contextRef="#ctx0" brushRef="#br0" timeOffset="189896.59">14482 12629 0</inkml:trace>
  <inkml:trace contextRef="#ctx0" brushRef="#br0" timeOffset="191701.03">16863 12365 0,'-36'17'297,"36"19"-281,0-1-16,-17-17 15,-1 17-15,18 0 16,-17 1-16,17-19 16,-18 36-1,18-18 17,0 1-17,0-1 1,0-17-1,0 17 1,0 0 0,0-17-1,0 17 1,18 0 0,-18 18-1,35-18 1,-35-17-1,35 35 1,-17-18 0,-1 18-1,1-17 17,0-36-17,-1 17 1,19-17 15,-1 0-15</inkml:trace>
  <inkml:trace contextRef="#ctx0" brushRef="#br0" timeOffset="194318.03">17304 12594 0,'0'18'235,"0"-1"-220,0 1-15,0 0 16,0-1-16,0 1 31,0 17-15,0-17-1,0 17 1,0 0 0,0-17-1,0 0 1,0-1 0,0 1-1,0 0 1,0-36 78,0 0-94,0 1 15,0-1-15,0 0 16,-18-34-1,18 16 1,0 19-16,0-19 16,0-17-1,0 36 1,0-1 0,0 1-1,0-19 1,18 19 15,-18-1-15,17 18-1,1-18 1,-18 1 15,18 17-15,-18-18-1,17 18 1,1 0 0,0 0-1,34 0 1,-16 0 0,-19 0-1,1 18 1,17-1-1,-35 1 1,0 0 0,0 17-1,0 18 1,-35 17 15,17-34-15,1-19-1,-19 19 1,36-19 0,-17-17-1,34 0 79,1 0-94,0 0 16,17 0-1,0 0-15,-17 0 0,35 0 16,-35 0 15,17 0-15,-18 0-1,1 0 1,0 18-16,-1-1 16,1 1 15,-18 0-15,0-1 15,0 1-31,0 0 15,0-1 17,0 1-17,0 0 1,-18-18-16,-35 35 16,-17 0 15,-1-17-16,18-1 1,0-17 0,18 0-1,0 0 1,0 0 0,17 0-1,0 0 16</inkml:trace>
  <inkml:trace contextRef="#ctx0" brushRef="#br0" timeOffset="195967.63">17815 12294 0,'18'0'265,"0"18"-265,17 0 16,0 17-16,36 18 16,-18 35-1,-1-17 17,-52-54-32,18 36 31,0-18-16,-18 1 1,17-1 0,-17-17-1,0 34 1,0 1 0,-35 71-1,-53 176 1,35-194-1,35-54 1,18-34 0,-17 17-1,-1-17 1,0 0 15,1-18 16,17-18-31,0-35-1,0-35-15</inkml:trace>
  <inkml:trace contextRef="#ctx0" brushRef="#br0" timeOffset="197351.4">18486 12788 0,'17'0'203,"1"0"-203,17 0 15,-17-17-15,17-1 16,18 18 0,-35 0-1,17 0 1,-18 0 15,1 0-15,0 0 15,-1 0 0,1 0-15,0 0 0,-1 0-1,19 0 1,-19 0-1,1 0 1,-36 0 15</inkml:trace>
  <inkml:trace contextRef="#ctx0" brushRef="#br0" timeOffset="198600.38">18627 13000 0,'35'0'219,"0"0"-204,18-18-15,53 1 16,35-1-1,-88 0 1,-35 18-16,17 0 16,-17 0-1,17 0 1,-18 0 15,1 0-15</inkml:trace>
  <inkml:trace contextRef="#ctx0" brushRef="#br0" timeOffset="200271.27">20302 12012 0,'-17'0'250,"17"-18"-235,-18 18-15,0 0 16,1 0 0,-1 0-1,1 0 1,-36 18-16,17-18 31,1 35-31,0-17 16,-1 0-1,1-1 1,35 1 0,-17 0-1,-1-1 1,18 1 0,0 35-1,0 17 1,18 54-1,17-18 1,-18 17 0,1 1-1,-18-72 1,18 54 15,-1 0-15,1-53-1,-18 0 1,0-35 0,0 35-1,0-36 1,0 1 0,18-18-1,-18-53 1</inkml:trace>
  <inkml:trace contextRef="#ctx0" brushRef="#br0" timeOffset="201474.86">19650 12771 0,'70'0'187,"124"-36"-187,-35 19 16,70-19-16,-17 1 15,-141 35 1,-54 0 0,1 0 15</inkml:trace>
  <inkml:trace contextRef="#ctx0" brushRef="#br0" timeOffset="203001.28">20902 11871 0,'0'18'203,"-35"-1"-203,17 19 15,-17-1-15,0 0 0,-18 18 16,17 35 15,-17 0-15,36 1-1,17 16 1,0 1 0,0-53-1,17-18-15,-17 18 16,18-17 0,-18-1-1,18-17 1,17 34-1,-17-52 1,35 53 0,0-17-1,-18-19 1,35-17 15,-52 36-15,17-19-1,-17 1 1,35-1 0,-53 1-1,17-18 1,1 0 0,0 0-1</inkml:trace>
  <inkml:trace contextRef="#ctx0" brushRef="#br0" timeOffset="205134.19">21325 12382 0,'-17'0'234,"-1"0"-218,0 0-1,1 0 1,-1 0 15,1 0-31,-1 0 16,0 0 0,1 0-1,-1 0-15,0 36 16,1-36-1,-1 35 1,18-17 15,0-1-31,0 1 16,0 17 31,0-17-32,35 0 1,-17-1 0,0-17-1,-1 0 17,1 0-32,0 0 15,-1 0 16,1 0-15,17-35 0,-35 17-16,35-70 15,-35 17 1,0 19 0,18-19-1,-18 18 1,0 0-1,0 36 1,0-19 0,0 19-1,0-1 1,0 0 0,0 36 109,0 0-110,0-1 1,0 1-16,0 0 15,0 87 1,0-52 0,35-17-1,-35-19 1,0 18 0,36-17-1,-36 0 1,0-1-1,17-17 17,-17 18-32,0 0 15,18-1 1,0 1 15</inkml:trace>
  <inkml:trace contextRef="#ctx0" brushRef="#br0" timeOffset="206634.48">21608 11906 0,'0'36'250,"17"-36"-235,-17 35-15,18-35 0,-18 17 16,53 36 0,-18-17-1,0 52 1,-17-71 0,0 54-16,-1-18 31,1 53-16,-18-53 1,-18 53 0,1-36-1,-1-17 1,0-18 0,1-17-1,-1 17 1,0 0-1,-17 18 1,0-35 0,17-18-1,-17 18 1,-18-54 15</inkml:trace>
  <inkml:trace contextRef="#ctx0" brushRef="#br0" timeOffset="208380.85">22296 12100 0,'0'18'203,"0"0"-203,0-1 16,0 18-16,0 36 15,17-53 1,-17 35 0,18-36-1,-18 18 17,17-17-32,-17 0 15,18-18 16,0 17-15,-1-17 0,1 0-1,0 0 1,-1 0 0,1 0-1,0-17 1,17 17-1,-18-18 1,-17 0 15,18 18-31,-18-17 16,35-18-16,-17 17 31,0-35-15,-1 18-1,-17-1 1,18 36 0,-18-35-1,0 18 1,0-1 0,0 0 15,0 1 0,0-1 32</inkml:trace>
  <inkml:trace contextRef="#ctx0" brushRef="#br0" timeOffset="208679.31">22666 12065 0</inkml:trace>
  <inkml:trace contextRef="#ctx0" brushRef="#br0" timeOffset="210335.25">23266 11747 0,'-18'0'250,"0"-17"-250,1 17 15,-1 0 1,0 0 0,1 0-1,-1 0 1,1 0 0,-1 17-1,18 1 1,-18 17-1,18 36 1,-17 52 0,17-52-1,-18 0 1,18-36 0,0 35-1,0-17 1,0 18-1,0-18 1,0 0 0,18 0-1,17 35 1,-35-53 0,0 18-1,0 0 1,0-35-1,0 17 1,18-35 0</inkml:trace>
  <inkml:trace contextRef="#ctx0" brushRef="#br0" timeOffset="211834.95">22878 12400 0,'17'0'203,"1"0"-188,0 0-15,17 0 16,-18 0 0,19 0-1,-19 0 1,1 0 0,0 0-1,17-18 1,-17 18-1,17-17 1,-18-1 0,1 18-1,0 0 1,-1 0 0,1 0-1,0 0 32,17 0-31</inkml:trace>
  <inkml:trace contextRef="#ctx0" brushRef="#br0" timeOffset="213868.13">23566 11783 0,'-18'17'234,"18"1"-234,-35 35 16,17-18-16,18-17 15,-35 35-15,35 17 16,0 19 0,0-1 15,17 0-16,36-35 1,-53-18-16,36 0 16,-19 1-1,18 17 1,-17-36 0,17 19-1,1-1 1,-19-18-1,36 19 1,0-19 0,53 1-1,35-18 1,18-18 0</inkml:trace>
  <inkml:trace contextRef="#ctx0" brushRef="#br0" timeOffset="-213852.69">24306 11800 0,'-17'0'234,"17"36"-234,-18-36 16,0 0 0,1 17-16,-1-17 0,-35 36 15,18-19 1,-36 19 0,36-19 15,0 1-16,35-1 1,-35 1 0,17-18-1,18 18 1,0-1 0,0 1-1,0 0 1,0-1-1,0 19 1,18-19 0,-1 1-1,19 17 1,-19-17 0,-17-1 15,18-17-31,-18 18 15,35 0 1,-17-18 0,-1 17-1,19-17 1,-1 0 0,-17 0-1,-1 0 1,1 0-1,-1 0 17,1 0-17</inkml:trace>
  <inkml:trace contextRef="#ctx0" brushRef="#br0" timeOffset="-212233.65">24024 12118 0,'18'0'219,"-1"0"-204,36 0-15,-17 0 0,17 0 16,-18 0-16,0 0 16,0 18-1,1-1 1,-1 1 31,-17-18-32,-1 0 17</inkml:trace>
  <inkml:trace contextRef="#ctx0" brushRef="#br0" timeOffset="-210612.38">24553 11606 0,'18'18'266,"17"-18"-266,-35 18 15,18-18-15,17 17 0,0 19 16,-17-19 15,-18 1-31,35 35 16,-35 17-1,36 107 1,-19-36 0,-17 18-1,0-89 1,0-35 0,-17 1-1,-1-1 1,-17 36-1,17-54 1,0 18 0,-17-35-1,35 18 1,-17-53 15</inkml:trace>
  <inkml:trace contextRef="#ctx0" brushRef="#br0" timeOffset="-209155.45">19032 13917 0,'53'0'234,"-35"0"-234,17 0 16,-17 0-16,-1 0 0,19 0 31,-19 0-15,1 0-16,0 0 15,-1 0 1,1 18 0,0-18-1,-1 0 1,1 0 15,-1 0-15,1 0 15</inkml:trace>
  <inkml:trace contextRef="#ctx0" brushRef="#br0" timeOffset="-207844.6">19085 14199 0,'53'0'203,"53"0"-203,-18 0 16,-17 0-16,52 0 15,-70 0 1,-35 0-1,-1 0 1,19 0 0,-19 0 31</inkml:trace>
  <inkml:trace contextRef="#ctx0" brushRef="#br0" timeOffset="-205595.81">20955 14005 0,'0'-35'203,"0"17"-187,0 1-16,-35-19 16,17 1-16,18 18 15,-35-19-15,17 1 16,-35 17 15,36 1-15,-36 17-1,35 0 1,0 0 0,1 0-16,-1 17 15,-35 1 1,18 35 0,0-35 15,17 34-16,-17-16 1,17-19 0,18 1-1,0 0 1,0 35 0,0-36-1,0 18 1,0-17-1,35 0 17,-17-1-17,0 1 1,-1-18 15,1 0-15,0 0-1,-1-18 1,18 1 0,-17-1-1,17 0 1,-17 1 0,0 17-1,17-18 1,-17-17-1,52-71 1,-17 18 0,-18 0-1,-17 52 1,-18 1 15,0-18-15,0 36-1,0-36 1,0 17 0,0 1-1,0 17 1,0 1 0,-18-1-16,18 1 15,0-1 1,0 0 15,-17 18-15,-1 36 31,0-1-32,18-18 1,0 54-1,0-53 1,0 35 0,0-18-1,0-18 1,0 1-16,18 0 16,-18 17-1,35 18 1,-17-18-1,-18-17 1,0 0 0,18 17-1,-18-18 1,17 1 31</inkml:trace>
  <inkml:trace contextRef="#ctx0" brushRef="#br0" timeOffset="-204028.8">21272 13917 0,'18'0'297,"-18"18"-282,0-1-15,0 1 16,0 0 0,0-1-1,0 19 1,0-19-1,-18 18 1,1 1-16,-18-1 16,-1-17-1,1 17 1,17-35 15,1 18-15,-1-18-1,18-18 32</inkml:trace>
  <inkml:trace contextRef="#ctx0" brushRef="#br0" timeOffset="-202378.34">21696 13476 0,'-18'18'250,"1"-18"-234,-1 17-16,0-17 15,1 18-15,-1-18 16,0 18 0,1-1-1,-1-17 1,18 18 0,-18-18-1,18 18-15,-17-18 16,17 52-1,0-34 1,-18 0 0,18 17-1,0-17 1,0-1 15,0 19-15,0-19-1,18 36 1,-1-35 0,54 35-1,-53-18 1,17-17 0,-35-1-1,18 1 1,-1-18-16,1 0 15,-1 0 17,-17-18-17,18 1 1</inkml:trace>
  <inkml:trace contextRef="#ctx0" brushRef="#br0" timeOffset="-201132.58">21519 13688 0,'18'0'187,"35"0"-171,0 0-16,-18 0 16,-17 0-16,17 0 15,-17 0 1,17 0 0,-17 0-1,-1 0 1,1 0 31</inkml:trace>
  <inkml:trace contextRef="#ctx0" brushRef="#br0" timeOffset="-198888.66">22066 13159 0,'18'0'250,"0"0"-250,-1 0 31,1 17 16,-18 1-31,17-18 0,1 18-16,-18-1 31,18-17-16,-18 18 1,0-1 15,0 1-15,0 0 0,0-1-1,0 19 1,-18-1-1,0-17 1,-17 52 0,35-52-1,-17 17 1,17-17 15,0-1-15,0 1-1,0 0 17,35-18-17,-18 0 1,1 17 0,17-17-1,-35 18-15,18-18 16,17 0 15,-35 17-15,18-17-1,-18 18 48,-18-18-16,18 18-47,0-1 0,-17-17 15,-19 36 1,19-19 0,-19 54-1,36-53 1,-17-1-1,17 1 1,0-1 0,0 1-1,17-18 1,1 35 0,0-17 15,-1 0-16,-17-1 1,0 1 0,18 0-1,0-1 1,-18 1 0,0-1-1,0 1 1,0 0-1,0-1 17</inkml:trace>
  <inkml:trace contextRef="#ctx0" brushRef="#br0" timeOffset="-196445.54">20338 13547 0,'-36'0'203,"1"0"-188,17 17 1,1-17 0,-1 0-1,18 18-15,-35-18 16,35 18 15,-18-18-31,18 17 31,-17 1-15,17-1 0,0 1-1,0 0 1,17-18 15,1 0-31,0 0 16,-1 17-1,1-17 1,-18 18 0,17 0-1,1-18 1,0 0 0,-18 17-1,17-17 1,-17 18 15,0 0-15,0-1-1,0 1 1,-88 70 0,0 18-1,-36 0 1,107-71-1,-18-17 1,17 17 0,0-35-1,1 18 1,34-18 62,1 0-62,0 0-1,-1 17 1,1-17 0,-1 0-1,-17 18-15,18-18 16,0 0-1,-1 35 1,1-35 0,0 53-1,17-35 1,-17-1 15,-18 1-31,17 0 16,1 17-1,0 0 1,17-17 0,-35-1-1,17 19 1,1-19 0,0 1-1,17-18 1,-17 0-1</inkml:trace>
  <inkml:trace contextRef="#ctx0" brushRef="#br0" timeOffset="-192278.8">2981 10089 0,'-18'0'234,"-35"0"-234,18-17 16,17-1-16,1 18 15,-36-17 1,18 17 0,17 0-1,0 0 1,-17 0-1,17 0 1,1 17 0,17 1 15,-35 35-31,-18 17 16,53 18-1,-53 18 1,35-35-1,0 35 1,18-53 0,0 70-1,0-70 1,18 0 0,0 17-1,-1-34 1,1 34-1,17-17 1,-17 18 0,0-18-1,-18 0 1,35-18 15,-35-17-15,17 34-1,-17-69 32,0-36-47</inkml:trace>
  <inkml:trace contextRef="#ctx0" brushRef="#br0" timeOffset="-190926.71">2081 10989 0,'18'0'187,"0"0"-171,17 0-16,0 0 0,18 0 16,53 0-1,17-35 1,107-36 0,-142 71-1,-53 0 1,-17 0-1,-1 0 1,19 0 0,-19-17-1,1 17 17,0-18-1,-1 18-16,1 0 1,70-35 0,-53 35-1,18 0 1,-35 0 0</inkml:trace>
  <inkml:trace contextRef="#ctx0" brushRef="#br0" timeOffset="-182483.36">3104 10636 0,'-17'18'265,"-1"0"-265,18-1 16,-17 1 0,-1-18-16,18 17 15,0 1 1,-18 0-1,18 17 1,0-17 0,0 17-1,0-17 1,0-1 0,0 1-16,0-1 31,0 19-16,18-1 1,0-17 0,-18-1-16,17 1 15,1-18 1,-18 35 15,35-35-15,-17 0 15,-1 0-15,19 0-1,-19 0 1,1 0 0,0 0-1,-18-17 1,17 17-16,1-18 31,-18-17-31,35-36 16,-35 36-1,35-36 17,-35 36-17,0 0 1,0 17-1,-17-17 1,-19 17 0,19 1-1,-1-1 1,18 0 0,-35 1-1,17 17 1,1 0 15,-19 0-15,19 0-1,-19 35 1,-52 53 15,18-17-15,34-36-1,19 0 1,-1-17 0,0 17-1,18-17 1,36-1 0,-19-17-1,-17 18 1,18-18-16,35 18 15,0-18 1,88 0 0,18 0-1,-1-53 1,-122 53 0,34-18-1,-52 0 1,17 18-1,-17-17 1,0-1 0,-1 18-1,-17-17 1,18-36 0,-1 17-1,-17-17 1,0 36-1,0-18 1,-17-1 0,17 19-1,0-1 1,-18 0 15,18-17-15,-17 35-1,-1-35 1,0 17 15,1 18 1,-1 0-1,18 18 31,0-1-46,0 1 0,0 0-16,35 17 31,1 18-16,-19 0 1,18-36 0,-17 19-1,0-19 1,17 1 0,-35 0-1,35-1 1,-17-17-1,0 18 1,17-18 0,0 0-1,-17 0 17,-1 0-17,1-18 32,-18-17-31,18 0-1,-18-36 1,0 18 0,0 36-1,0-36 1,-18 0-1,18 35-15,0-17 16,0 17 0,0-17-1,0 17 1,-18-17 15,1 17-15,17 1 15,-18 17-15,0 0-1,18 35 32,0-17-31,0 52-1,0-52 1,0 52 0,18-52-1,0 17 1,-1 1 0,19-19-1,-19 19 1,19-1-1,-19-18 1,1 19 0,-1-36-1,1 17 1,0 1 0,35 0 15,-36-18-16,19 17 1,-19-17 15,1 0-15,0 0-16,-1 0 47,-17-17-32,18-19 1,-1-17 0,-17 18-1,0 0-15,0 0 16,0 17 0,0 0-1,0 1 1,0-1-1,0 0 1,0 36 125,0 0-126,0-1 1,0 1 0,0 0-1,18-1-15,0 19 16,35-1-1,-36 18 1,19-36-16,-19 1 16,1 0-1,-1 17 1,1-17 15,0-18-15,-1 0-1,1 0 17,0 0-17,-18-18 17,17 0-17,-17 1-15,18-19 16,-18 1-1,0-35 1,0 52 0,-18-17 15,18-1-31,-17 1 31,-19 35-15,1-18-1,17 18 17,1 0-17,-1 0 1,1 0 0,-1 0-1,0 18 1,-88 35-1,18 0 1,18-18 0,34-35-1,19 35 1,52-35 62,-17 0-78,-1 0 16,19 0-16,17 0 15,35 18 1,-35-18 0,-18 0-1,-17 0 1,17 0-1,0 0 1,-17 0 15,-1 0-31,1 0 16,0 0 15,-1 0 0,1 0-15,0-18 0,-18 1-1,17-1-15,-17 1 32,18-1-17,-18 0 1,17 1-1,1-1 1,-18 0 15,0 1 16,0-1-31,-18 18-1,18-18 1,-17 18 0,34 0 296,-17 18-296,18 0-16,-18-1 15,18 1 1,-18 0-16,0-1 16,17-17-16,1 18 15,-18 17 1,0-17 15,18-18-15,-18 17-1,17-17 1,-17 18 0,18-18 62,0 0-47,-1 0 16,1 0-31,0-18 30,-18 1-30,17 17 0,-17-35-1,18 35-15,-1-18 16,1-35-16,0 53 16,-1-18-1,1-17 1,-18 17-1,18 1 1,-18-1 0,0 0 31,0 1-16,-18 17 16,18 17 62,0 1-93,0 0-1,0-1 1,35 19 0,-17-19 15,-18 1-16,18-18 1,-1 18 0,1 17-1,-1-35 1,1 18 0,17-1-1,-17-17 1,0 0-16,-1 18 15,1-18 1,0 0 0,-1 0 15,1 0 0,-18-18-15,17 18-1,-17-17 1,36-54 0,-36 53-1,0-17 1,17 17 0,-17-35-1,0 36 1,0-1-1,0 1-15,0-1 16,0-17 15,-17 17-15,17 0 15,-18 18-15,0 0-1,18-17 48</inkml:trace>
  <inkml:trace contextRef="#ctx0" brushRef="#br0" timeOffset="-172228.88">26723 282 0,'-35'0'219,"-1"0"-203,19 0-16,-1 0 15,0 0-15,1-17 16,-54 17 0,36 0-1,17 0 1,1 0-1,-19 0 1,19 0-16,-19 0 31,19 17-15,-18-17 0,17 35 15,0-17-16,-17 53 1,-18-1 0,18 1-1,35-54-15,-35 72 16,35-36 0,0 17-1,0-52 1,0 17-1,35 18 1,-18-35 0,19 17-1,-1-18 1,18 1 15,-35-18-15,17 0-1,0 0 1,-17 0 0,35-18-1,-36 1 17,19-1-17,-36 1 1,0-1-16,35-53 15,0-17 1,53-141 0,-52 123-1,-36 35 1,0 19 15,0 16-15,0 1-1,0 17 1,0 1 0,0-19-1,-18 36 1,0-17 0,18 34 109,0 1-110,0 0-15,0 17 16,0-17-1,0 17 1,0 0 0,18 18-1,-18-18 1,18-17 0,-18 0-16,0-1 15,17 19 1,1-1-1,0-17 1,-1 17 0,1-18-1,-18 1 1,17 0 15,-17-1-15,18 19-1,0-36 1,-18 17 0,35-17-1,-35 18 17,18-18-17,-1 0 16,-17 18-15,18-18 15,0 0-31,-1 0 16,1 0 15,-1 0-15,1 0 15,-18-18 32</inkml:trace>
  <inkml:trace contextRef="#ctx0" brushRef="#br0" timeOffset="-168957.56">27393 159 0,'0'17'297,"0"36"-297,0-17 16,0-1-16,18 124 15,-18-71 1,0 0 0,0-70 15,0-1-16,0 19 1,0-19 0,0 1 15,0-36 63,0 1-63,0-1-31,0 0 0,0 1 16,0-1-1,0 0 1,0 1-1,0-19 1,0 19 0,0-18-1,0 17 1,0 0 0,0 1-1,0-1 1,0 0-1,0 1 1,0-19 0,0 1-1,0 0 1,0 17 15,0 1-15,0-1 46,0 0-62,0 1 47,17 17 0,1 0-16,0 17-15,-1 1-16,19-18 16,-19 18-1,36 17 1,-18-18-1,1 19 1,-19-19 0,19 19-1,-1-1 1,0 0 0,-17-17-1,0 0 1,17 17-1,-18-18 1,1 19 0,-18-19-1,35-17 1,-35 18 15,0 0-15,18-1-1,-18 1 17,18-18-32,-18-18 78,-18 1-63</inkml:trace>
  <inkml:trace contextRef="#ctx0" brushRef="#br0" timeOffset="-167006.54">27446 670 0,'18'-17'250,"-1"-1"-235,1 18-15,0 0 16,-1-18-16,1 1 16,0-1-1,17 0 1,-18 1 15,19 17-15,-19 0-1,-17-18 1,18 18 0,-18-17-1,35 17 1,-35-18 0,0 0-1,18 18 1,0 0 31,-1 0-16,1 0-15</inkml:trace>
  <inkml:trace contextRef="#ctx0" brushRef="#br0" timeOffset="-162469.02">28522 459 0,'0'-18'219,"-18"0"-204,1 18-15,-18-17 16,-1-19 0,19 19-1,-19-1 1,36 0 0,-35 18-1,17 0 1,1 0-1,-1 0 17,18 18-17,0 0 1,-18-18 0,1 17 15,17 19-16,0-19 1,0 1 15,0 0-15,17-1 0,-17 1-1,18 0 16,0-18-31,-18 35 16,17-35 0,19 17-1,-19-17 1,1 0 0,0 0-1,-1 0 1,1 0-1,17 0 1,0 0 0,-35-17-1,18-1 1,-18 1 0,0-36-1,-18 17 1,-17-52-1,0 53 1,0-53 0,17 52-1,0 19 1,1-36 15,-1 53-15,0-18-1,18 1 1,0 34 47,0 1-48,0-1 1,0 1-1,18 53 1,17-18 0,18-1-1,18 19 1,-36-36 0,0 1 15,-17-19-16,0 19 1,-1-19 0,1 1-1,-18-1 1,18 1 0</inkml:trace>
  <inkml:trace contextRef="#ctx0" brushRef="#br0" timeOffset="-160406.83">28769 35 0,'35'124'188,"18"52"-188,53 36 31,-106-195-31,0 1 16,0 0-1,0-36 63,0 0-62,-18 18 0,18-17-16,-17-18 0,-1-1 15,18 19 1,-18-19 0,18 19 15,0-36-16,0 17 1,0 19 0,0-1-1,0 1 17,18-1-32,-18 0 15,18 18 16,-1-17-15,1 17 0,-18-18-1,18 18 1,-1 0 0,1 0-1,0 0 1,-1 0-1,-17 18 1,0-1 15,18-17-31,-18 36 16,18-19 0,-18 1-1,17 17 1,-17-17-1,0 17 1,0-17 0,0 17-1,0-17 1,0 17 0,0-17 15,0-1-16,-17 1 1,-1-1 0,0 1-1,1 0 1,-1-1 0,0-17-1,1 18 1,-1-18-1,18-35 32</inkml:trace>
  <inkml:trace contextRef="#ctx0" brushRef="#br0" timeOffset="-157895.35">5362 494 0,'0'35'235,"0"53"-235,0 36 15,0 17-15,0-18 16,0 177 0,0-159-1,0-17 1,0-54-16,0 19 15,0-19 1,0 71 0,0-70-1,0 17 1,0 0 0,-17 71 15,17-18-16,0-35 1,0-18 0,0-70-1,0 17 1,0-17 0,0 17 15,0-17-16,-18-18 32,0-71-47</inkml:trace>
  <inkml:trace contextRef="#ctx0" brushRef="#br0" timeOffset="-154162.39">27234 317 0,'36'18'235,"70"17"-235,17 1 15,-52-19-15,-1 1 16,-35 17-1,1-35 1,-1 18 0,-35 0 15,18-18-31,-18 17 16,17-17-1,1 0 16,-18-17 48,0-1-48,0 0-31,0-17 15,0 0-15,0-1 16,0 1-16,0-35 16,0-1-1,-18 36 1,1 17 0,-19-17-1,36 17 1,-17 18 15,-1 0-15,0 0-1,1 0 17,-1 35-1,0-17-16,-17 53 1,18-36 0,17 18-1,-18-53 1,0 35 0,18-17-1,0 17 1,-17-17-1,17 17 1,0-17 15,0-1-15,0 1-16,0 0 31,0 17-15,0 0-1,0 0 1,0 18 0,0-17-1,0 34 1,0-52 0,0 17-1,0 0 1,0-17-1,0 0 1</inkml:trace>
  <inkml:trace contextRef="#ctx0" brushRef="#br0" timeOffset="-148907.59">5415 688 0,'35'18'219,"-35"-1"-203,0 18-16,18-17 15,0 0-15,-18 17 16,17-17 0,1-1-1,0 19 1,-18-19-1,17-17-15,36 18 16,-18 17 0,71 18-1,-53-35 17,0-1-17,-35 1-15,-1 0 16,36-1-1,-35 1 1,35 17 0,0-17-1,17 35 1,71 0 0,-17-18-1,70 18 1,159 53-1,-159-53 1,70 17 0,-158-35-1,53 18 1,-53 0 15,-18-35-15,53 35-1,-70-18 1,-18 0 0,-18-17-1,18 0 1,17-1 0,-34 1-1,87 17 1,-52-17-1,-19-1 1,-34-17 0,0 0-1,17 18 1,-35 0 0,0-1 30,0 1-14,0-53 108</inkml:trace>
  <inkml:trace contextRef="#ctx0" brushRef="#br0" timeOffset="-146162.39">26793 7144 0,'0'70'219,"-17"54"-219,17-1 15,-18-17-15,18 35 16,0-35 0,0-53-1,18-18 1,-18 36 15,17 123-15,19 17-1,-1 72 1,-17-160 0,-1 71-1,-17-53 1,0 53 0,0-88-16,-17 71 15,17-1 1,0 124-1,0-18 1,0 71 0,0-89-1,0-123 17,0 36-17,0-54 1,0 54-1,0-54 1,0 1 0,0-89-1,0 0 1,0 1 0,0-19 15,-18-34 16,18-19-47</inkml:trace>
  <inkml:trace contextRef="#ctx0" brushRef="#br0" timeOffset="-143078.04">26776 7126 0,'317'0'187,"407"-70"-171,-178 34-16,-193 19 15,194 17 1,106 0 0,-212-53-1,141-53 1,-318 35 0,-35 18-1,-140 18-15,122 17 16,36-70-1,247-53 1,-212 53 0,36 0 15,-195 53-31,-34 17 31,-19-17-15,1 35-1,52-18 1,-35 0 0,36 18-1,-89 0 1,18 0 0,-53-17 46,0-1-46,0 53 93,0-17-78,0 0-15,0-1-16,0 1 16,0 0-16,0 17 15,-35 176 1,-36 107-1,36 88 1,17-283-16,1 159 16,17-88-1,0 18 1,0-106 0,17 0 15,1-18-16,0 53 1,-1-35 0,1-18-1,-1 36 1,1-54 0,-18 36-1,18-53 1,-18 17-1,17 54 1,-17-36 0,18 36-1,-18-54 1,0 18 15,0-35-15,0 18-1,0-18 1,0 35 0,0 0-1,0 0 1,0-17 0,0-36-1,0 18 1,0-18 15,0-17-15,0 0-1,0-1 1,0-34 31,0-19-32</inkml:trace>
  <inkml:trace contextRef="#ctx0" brushRef="#br0" timeOffset="-140849.41">26864 11906 0,'229'-17'187,"283"-72"-187,-106 36 16,-177 18-16,-70 35 15,17-35 1,-88 17-16,124-17 16,35-18-1,141-123 1,-141 105-1,264-17 1,-105 35 0,-71 18-1,36 17 1,-177 18 15,0 0-15,-89 0-1,37 0 1,-37-18 0,54 1-1,229-54 1,-53 18 0,-123 18-1,-159 17 1,-18 18-1,-17 0 1,-1 0 0,1 0-1,17 0 1,71-17 15,-35 17-15,-1-18-1,-17 18 1,-17-17 0,34-1-1,-17-17 1,-53-54 0,0 72-1,0-1 1,0 1 15,-18 17 63</inkml:trace>
  <inkml:trace contextRef="#ctx0" brushRef="#br0" timeOffset="-137884.89">26846 8855 0,'194'-88'172,"-52"35"-157,-54 35-15,-18 0 16,-17 18 0,18 0-1,-18 0 1,0 0 0,123-17-1,212-36 1,212-106-1,-424 106 1,-35 35 0,-88 1-1,35 17 1,-17 0 0,123-18-1,0-17 1,212 0-1,-142-1 1,-34 1 0,-54 0-1,89-18 1,281-35 0,-193 17-1,194-17 1,-230 53-1,-175 17 1,-54 18 0,53 0-1,-53 0 1,88-35 15,-17 35-15,-53 0-1,-18-18 1,0 0 0,-70 18-1</inkml:trace>
  <inkml:trace contextRef="#ctx0" brushRef="#br0" timeOffset="-135678.92">26846 10477 0,'89'0'188,"16"0"-173,1 18-15,-18 17 0,-35-17 16,71-18 0,-54 18-1,-17-18 1,0 0 0,-18 0-1,1 0-15,140-18 16,195-35-1,493-141 1,-494 124 0,71-1-1,-211 36 1,17-1 15,158 1-15,19 18-1,17-1 1,-159 18 0,-18 0-1,-105 0 1,-53 0 0,53-53-1,-18 18 1,70-36-1,-140 53 1,70-17 0,-70 18-1,34-36 1,37 17 15,-54 19-15,194-142-1,-282 36 1,0 17 0,0 88 15,-18 0 0,-17 18-31,-18 0 16,18 0-1,-18 0 1,35 0-16</inkml:trace>
  <inkml:trace contextRef="#ctx0" brushRef="#br0" timeOffset="-132712.42">27446 9313 0,'-18'0'187,"-17"0"-171,18 0 0,-1 0-1,-17 0 1,17 0-1,0 0 1,-17 0 0,17 0-1,1 18 17,17 0-17,-18-18-15,18 35 16,0-17-1,0 17 1,0 0 0,0-17-1,35 17 1,1 0 15,-1 1-15,36-1-1,-19 0 1,-34 0 0,17-17-1,-17 0 1,0-1 0,-1 1-1,1 0 1,-18-1-1,0 1 1,0-1 15,0 1-15,-18-18 0,18 18-1,-88 52 1,0-17-1,-18 0 1,36-18 0,52-35-1,-35 0 1,35 0 0,1 0-1</inkml:trace>
  <inkml:trace contextRef="#ctx0" brushRef="#br0" timeOffset="-130395.48">27287 10707 0,'-17'35'188,"-1"36"-188,-17 52 15,35-70-15,-18-18 16,-17 36 0,17-18-1,18-36 1,0 1 0,0 0-1,0-1 1,0 1 15,0 0 16,0-36 47,0-17-79,0-18 1,0-53-16,0 35 0,0 1 16,18-18-1,0 17 1,-18 53-1,17 1 1,1-1 15,-18 1-15,17 17 0,1-18 15,0 0 0,-1 18-15,1-17-1,0 17 1,-18-18 0,17 18 15,-17-18-31,0 36 281,0 0-265,18-1-1,-18 1 1,18 35-16,-18 0 31,17 17-15,18 1-16,1 17 15,-19-35 1,19 53 0,-36-89-1,17 36 1,1-17 15,-18-19-15,0 1-1,0-53 32,0-1-31</inkml:trace>
  <inkml:trace contextRef="#ctx0" brushRef="#br0" timeOffset="-128798.58">27252 11024 0,'18'0'234,"35"0"-234,-36-17 16,54 17 0,-1-18-1,-34 18 1,-19 0 15,1 0-15,0 0 15,-1 0-15,1 0 46</inkml:trace>
  <inkml:trace contextRef="#ctx0" brushRef="#br0" timeOffset="-126436.78">26899 12100 0,'0'53'312,"0"0"-312,0 18 16,18-1-16,0 18 0,-18-35 15,17 18-15,1 35 16,17-18 0,-35 0-1,0-35 1,0-18 15,0-17-15,0 0-1,0-1 1,18-17 15,-1 0 1,1 0-1,0 0 0,17 0-15,18 18-16,176-18 15,794 35 17,-494 18-17,-88 0 1,441 53-1,-264-71 1,-19 36 0,-211-71-1,36 0 1,-177 35-16,141-17 16,53-18-1,-36 52 1,-334-52-1,-71-17 110,0-1-109,0-17 0,0-18-16,0 0 0,0 18 15,0-18 1,0 18 0,0 17-1,0 0 1,0 1-1</inkml:trace>
  <inkml:trace contextRef="#ctx0" brushRef="#br0" timeOffset="-123061.93">27305 12171 0,'0'106'203,"18"52"-203,-1-34 16,-17-71-16,0-18 16,0 18-1,0-18 1,0-17-1,0 0 1,0-54 47,0 19-48,0-1 1,0 0-1,0 1-15,0-1 16,0 0-16,0-17 16,0 18-1,0-36 1,0-18 0,0 0 15,0 54-16,0-36 1,0 35-16,0-17 16,0-18-1,0 35 1,0 1 0,0-18-1,18 17 1,0 0 15,-1 1-15,1-1-1,-1 18 1,72-18 15,-36 18-15,-36 0-1,18 0 1,-17 0 0,0 0-1,-1 18 1,-17 17 15,-17-17-15,-19 17-16,1 18 15,-18 0 1,0 0 0,18-35-1,17-1 1,-17 1 15,35-1-15,-17-17-16,17 18 31,-18-18-15,36 0 124,-1 0-124,1 0-16,-1 0 16,1 0-1,0 0 1,-1 0-1,19 0 1,-19 0 0,19 18-1,-19-18 1,1 17 0,-1-17-1,1 0 1,0 18-1,-1 0 17,-17-1-17,0 1 17,0 0 14,0-1-30,-17-17 0,-1 36-1,0-36 1,18 17-16,-17-17 16,-18 18-1,-1-1 1,-17 1-1,0 17 1,18-35 0,18 18-1,-36-18 1,35 0 15,0 0 0,18-18-15</inkml:trace>
  <inkml:trace contextRef="#ctx0" brushRef="#br0" timeOffset="-120761.37">27940 7126 0,'0'18'250,"0"-1"-234,0 19-16,0 17 15,0-18-15,0 159 16,0 53 0,0-194-16,0 53 15,0-1 1,0 1 15,0-53-15,0 71-1,0-54 1,18 1 0,-1 35-1,1-18 1,0 35 0,-1-35-1,1 36 1,-1-36-1,-17 36 1,36 105 0,-19-17-1,19 70 17,-19-71-17,19 213 1,-1-177-1,-18-36 1,19 142 0,-19-176-1,1 122 1,0-105 0,17 124-1,-17-142 1,-1 1-1,1 52 1,-18-88 0,35 18-1,-35-89 17,0 1-17,0-53 1,0-1-1,0 19 1,0-54 15,0-35-15</inkml:trace>
  <inkml:trace contextRef="#ctx0" brushRef="#br0" timeOffset="-116728.8">28822 7638 0,'-18'0'235,"1"0"-235,-1-18 15,-17 18-15,17 0 16,-17 0 0,17 0-1,1 0-15,-1 0 16,-17 0 15,17 0-15,18 18-1,-18-18 17,1 0-17,17 17 1,-18 1 15,18 0-15,-18 17-1,1-18 1,-1 19 0,18 17-1,-17-18 1,17 0-1,0 0 1,17 1 0,-17-19-1,18 1 1,-1-18 0,1 18-1,17-18 1,-17 17-1,0-17 1,17 0 0,-17 0-1,-1 0 1,18 0 0,1-53 15,-19 18-16,19-18 1,-36 36-16,0-1 16,17-17-1,-17 17 1,0 0 15,0-35-15,0 36-1,0-18 1,0 17 15,0 36 63,0-1-78,0 1-1,0-1 1,0 1 0,18 0-1,0-1 1,-1 19-1,18-19 1,-17 1 0,17 0-1,-35 17 1,18-18 0</inkml:trace>
  <inkml:trace contextRef="#ctx0" brushRef="#br0" timeOffset="-114330.4">29722 6950 0,'0'53'187,"0"88"-171,0-35-16,0 35 15,17 159 1,18 35 0,18 17-1,-53-193 1,0 18 0,0-72-1,0 19 1,0-36-1,-17 53 1,-19 212 0,19-71-1,-1 53 1,18-194 0,0 1 15,0-37-31,18 142 15,17-35 1,0 123 0,1-158-1,-1 34 1,-17-140 0,-18 17-1,0 18 1,0 0-1,0 17 1,0-70 0,0 53-1,0-53 1,0-18 15,0-17-15,0 17-1,0 36 1,0-19 0,0-16-1,0-1 1,0-17 0,0 17-1,0-17 16,0-1 1,0 1 15,0-1-32,0 1 16,0 17-15,-18 18 0,18-35-1,0 0 1,0-1 0,0 1-1,0-1 16,0 1-15,0 0 0,0-1-1,0 1 1</inkml:trace>
  <inkml:trace contextRef="#ctx0" brushRef="#br0" timeOffset="-111907.65">30286 7302 0,'0'18'219,"0"53"-219,0-18 15,0-18-15,0 35 16,0-34 0,0-1 15,0-17-16,0-1-15,0 1 16,0 0 0,0-1 15,0-34 78,18-1-93,-18 0-16,17 1 31,19-1-15,-36 0-16,17 1 15,1 17 1,-1 0 0,-17-18-1,18 0 1,0 18 0,-1 0-1,19 18 1,-1-18-1,-17 18 1,-1-1 0,18 1 15,-35 0-31,0-1 31,0 19-15,-35-1 15,-18-18-15,-35 36-1,35-53 1,0 0 0,18 0-1,17 0 1,1 0-1</inkml:trace>
  <inkml:trace contextRef="#ctx0" brushRef="#br0" timeOffset="-109771.79">31432 6773 0,'-17'230'187,"-1"87"-171,1-17-16,17-124 16,0 1-16,0-71 15,35 440 1,0-299-1,71 159 1,-53-212 0,53 194 15,-53-229-31,-18 0 16,53 123 15,-35-88-16,18 70 1,-36-87 0,-18 52-1,1-88 1,0-53 0,-18-35-16,17 36 15,-17 69 1,0 36-1,0-17 1,-17 34 0,-1-105-1,0-53 1,18 18 15,-17-18-15,-1 88-1,18-53 1,-17 18 0,17-71-1,0 0 1,0 1 0,0-19-1,0 1 1,0 0-1,0-1 1,0 1 0,0-1 15,-18-17 0,18 18-15,0-36 46</inkml:trace>
  <inkml:trace contextRef="#ctx0" brushRef="#br0" timeOffset="-107989.95">32350 6967 0,'-18'0'187,"0"0"-171,1 0-1,-1 0-15,-17 0 16,17 0-16,1 0 16,-1 0-1,-35 0 1,35 0-1,-17 0 1,17 18 0,1-18-1,-1 18 1,1-18 15,-1 17-15,18 1-1,-35 17 1,35 0 0,-18 1-1,18-19 1,0 1 0,0 0-1,0-1 1,0 19-1,18-19 1,-1 1 0,19-1-1,-19 1 1,18 0 15,-17-18-15,0 0 15,-1 0-15,1 0 46</inkml:trace>
  <inkml:trace contextRef="#ctx0" brushRef="#br0" timeOffset="-105376.54">32808 6350 0,'-17'71'203,"-19"105"-187,19-17-16,-1-1 0,-17-34 16,17 123-1,18-141 1,0 0 0,0-54-16,0 19 15,0 17 1,0 18-1,18-18 1,-1 18 0,-17-18-1,0 0 1,18 1 15,17 16-15,-35 54-1,18-35 1,17 52 0,-17-70-1,17 141 1,1-53 0,-19 0-1,18 88 1,-17-105-1,35 193 1,-35-123 0,35 123 15,-36-211-31,1 17 31,-1 18-15,-17-88-1,36 35 1,-36-17 0,17-54-1,-17 54 1,0-71 0,0 53-1,0-36 1,0 36-1,18-18 1,-18-17 0,0-18-1,0-18 17,0 0-17,0-17 1,0 0-1,0-1 1,0 18 0,0-17-1,0 0 1,0 88 0,0-36-1,0 89 1,0-141-1,0 17 1,0 0 0,0-17-1</inkml:trace>
  <inkml:trace contextRef="#ctx0" brushRef="#br0" timeOffset="-101745.46">33232 7003 0,'-18'0'219,"0"-18"-203,1 18-1,-1 0 1,0 0-1,1 0 1,-1 0 0,-17 0-1,17 18 1,1-1 15,17 1-31,-36 0 16,-17 34-1,36-34 1,-1 17 0,1 1-1,17-19 1,0 19 15,0-19-15,0 1-1,0-1-15,0 1 16,17 0 15,-17-1-15,53-17 0,-18 0-1,89 0 1,-89-17-1,0 17 1,1-18 0,-19 18-1,1 0 1,-18-18 0,18 18 15,-18-70-16,0-1 1,-18-87 0,-17 87-1,-1-88 1,1 71 0,17 18-1,1 34-15,17 1 16,0 17-1,-18-17 1,18 17 0,-17 1-1,17-1 1,-18 18 46,18 18-46,0-1 0,0 1-1,0 35 1,0 159 0,53 176-1,-18-212 1,-17-70-1,-18-35 1,17-19 0,-17-16-1,0-19 1,0 36 15,0-35-15,0 0-1,0-1 1,0 1 0,0-36 31</inkml:trace>
  <inkml:trace contextRef="#ctx0" brushRef="#br0" timeOffset="-91743.88">28346 9137 0,'-18'0'266,"0"0"-250,1 0-1,-1 0 1,0 0-1,1 0 1,-1 0 0,1 18 15,17-1 0,0 1 0,0-1-15,0 1 0,0 0-1,0-1 1,0 1 0,0 0-1,0-1 1,0 1 15,17-18 0,1 0 1,-1 0-17,1 0 32,0 0-31,-1 0 15,1 0-31,-18-18 16,18 18-1,-1 0 1,1 0 31,0 0-32,-18 18 17,0 0-1,0-1-16,0 1 17,0 0-17,0-1 32,0 1 0,0-1-31,0 1 31,0 0-16,-18-1-16,18 1 1,-18 0 0,18-1-1,0 1 1,-17-18-16,17 35 16,0-17-1,-18-1 1,0 1-1,18 0 1,-17-1 0,-1-17 31,0 0-16,1 0-16,-1-17 32,18-1-31,-17 0 0</inkml:trace>
  <inkml:trace contextRef="#ctx0" brushRef="#br0" timeOffset="-88667.7">28610 9402 0,'0'-18'281,"18"0"-265,-18 1 31,0-1-31,18 18 15,-1-18-16,1 18 17,-1-35-17,19 17 1,-1 18 0,-35-35-1,18 35-15,-1-18 16,1 18-1,-18-17 1,18 17 31,-36 0 94,0-18-141,1 18 0,-1-17 15,0 17 1,-35-18-1,36 18 1,-1 0 15,1 0-15,-1 0 0,18-18 15,0 1-16,18 17 95,-1 0-79,1 0-15,-1 0 15,1 17-31,0-17 16,-1 0-1,1 18 1,-18 0 15,18-18-15,-1 0-1,-17 17 1,18-17 0,-18 18-1,0-1 1,18-17-1,-18 18 64,0 0-1,0-1-63,0 1 63,0 0-62,17-1 31,-17 1-31,18 0-1,-1-1 1,-17 1-1,0 0-15,0-1 16,18 1 0,0-1-1,-18 1 1,17-18 0,-17 18-1,18-18 1</inkml:trace>
  <inkml:trace contextRef="#ctx0" brushRef="#br0" timeOffset="-83573.1">28487 8661 0,'-18'0'297,"1"0"-282,-1 0 1,18 17-1,-18-17 1,18 18 0,-17-18-1,17 18 1,0-1 15,0 1-15,0 0 15,0-1-31,0 18 16,0 1-1,0-19 1,0 19 15,0-19-15,0 1-1,0 0 17,17-18 15,1 0-32,0 0 1,-1 0 15,-17-18 16,18 18-47,-18-35 31,17-1-15,1 36-1,-18-17 1,0-1 0,0 0-1,0 1 1,0-1 234,0 36-125,18-18-109,-18 17-16,17 1 62,-17 0-62,18-1 31,0 1-15,-1 0 0,1-1-1,-18 1-15,18-18 16,-1 0-1,-17 18 1,18-18 15</inkml:trace>
  <inkml:trace contextRef="#ctx0" brushRef="#br0" timeOffset="-80989.24">28698 8537 0,'0'18'250,"0"-1"-235,0 1-15,0 0 16,18-18-16,-18 35 15,18-17 1,-18-1 0,0 1-1,0 0 1,0-1 31,0 1-32,0 0 32,0-1-31,0-34 93,0-1-93,0 0 0,0 1-16,0-1 15,0 0 1,0 1-1,0-1 1,0 0 0,0 1-16,-18-1 15,18 0 1,-18-17 0,18 18-1,0-19 1,0 1-1,0 17 1,0-17 0,0 17-1,0 1 17,0 34 30,0 1-31,0 0-31,18-18 16,-18 17 0,35 19-1,-35-19-15,36 19 16,-1-1-1,-17 0 1,17 0 0,-18 1-1,1-19 1,0 19 15,-1-19-15,1 1-1,0 17 1,-1-35 0,-17 18-1,0-36 32</inkml:trace>
  <inkml:trace contextRef="#ctx0" brushRef="#br0" timeOffset="-79199.83">28751 8749 0,'0'-18'281,"18"18"-249,-18-17-32,18 17 31,-1-18-15,1 18 15,0 0 16,-1 0 0,-17-18-47,18 18 15,-1-17 16</inkml:trace>
  <inkml:trace contextRef="#ctx0" brushRef="#br0" timeOffset="-76284.32">29069 8396 0,'0'18'187,"0"17"-171,18-17-16,-18-1 0,0 19 16,17-19 15,-17 18-16,0-17 1,0 0 0,0-1-1,0-34 298,0-1-313,-17 0 15,-1-17-15,18 18 16,0-1 0,-35 0-16,35-17 15,0 17 1,0 1 15,0-1-15,0 0-1,0 1-15,0-18 16,0 17 0,17-17-1,-17 17 1,0 0 15,18 1-15,0 17 15,-1 0 0,-17 17-31,18-17 32,-18 18-17,0 0 1,0-1-1,0 1 1,0 0 0,0-1-1,0 1 1,0-1 0,0 1 15,0 0 16,17-18 78,1 0-94,0 0-15,-1 0-1,1 0 16,-18 17-15,18-17 0,-18 18-1,0 0 17,17-18-32,-17 17 15,18 1 1,-18 0-1,0-1 1,0 1 0,0 17-1,-18 0 1,18-17 0,0 0-1,-17-1 1,17 1-1,-18-18 32,0 0 31,1 0-31,-1 0-31,0 0 31,1 0-47,-1 0 78,18-18 0,0 1-47</inkml:trace>
  <inkml:trace contextRef="#ctx0" brushRef="#br0" timeOffset="-73645.3">29351 8184 0,'0'18'250,"18"0"-250,-18-1 15,0 1-15,17 17 16,-17-17-16,18 0 31,0-1-15,-1 36-1,1-35 1,0-1 0,-18 1-16,17 0 15,1-1 1,-1 19 0,1-19-1,-18 1 1,0-1-1,18 1 1,-18 0 15,0-1 16,0-34 47,0-1-78,0 0-1,-18 18-15,18-35 16,-18 18-1,18-1 1,0 0 0,0 1-1,0-1 17,0 0-17,0 1 32,18 17-31,0 0 31,-1 0-16,1 0-16,0 0 32,-1 17-31,-17 1 15,18-18-15,-18 18-1,0-1 1,18-17 0,-18 18-1,17 0 1,-17-1 0,0 1 15,0-1 0,0 1-15,0 0-1,0-1-15,0 1 16,0 0 15,0-1-15,0 1-1,0 0 1,-17-18 0,-1 35-1,0-35 32,1 0-16,-1 0-15,0 0-16,18-18 16,-17 18-1</inkml:trace>
  <inkml:trace contextRef="#ctx0" brushRef="#br0" timeOffset="-69032.05">32173 10407 0</inkml:trace>
  <inkml:trace contextRef="#ctx0" brushRef="#br0" timeOffset="-59743.71">32085 10354 0,'0'18'312,"18"-1"-296,-18 1-1,0 0-15,17-1 16,-17 1 0,0-1-1,18 19 1,-18-1 0,18-17-1,-1-1 1,-17 19-1,18-19 1,-18 1 0,18 0 15,-18-1-15,0-34 46,0-1-46,0 0-16,0 1 15,-36-19 1,36-34 0,-35-1-1,0 18 1,35 18-1,-18 17 1,18 1 0,0-1-1,0 0 1,0 1 15,0-1-15,0-17-1,0 17 32,18 18-15,-1 0-1,1 0-31,0 0 15,-18 18 1,35 0 0,-17-1-1,35 18 1,-18-17 0,0 0 15,-17-18-31,-1 17 15,1-17 1,17 18 0,-35 0-1,36 17 1,-36-17 15,17-18-31,-17 17 16,0 1-1,18-1 1,-18 1 15,0 0 1</inkml:trace>
  <inkml:trace contextRef="#ctx0" brushRef="#br0" timeOffset="-58136.44">32191 10513 0,'18'0'266,"-1"0"-250,-17-18-1,18 18 1,0 0-1,-1-18 1,-17 1-16,18 17 31,-18-18-15,17 18 0,-17-17-1,18 17 1,0 0 15,-18-18-15,17 0-1,1 18 17</inkml:trace>
  <inkml:trace contextRef="#ctx0" brushRef="#br0" timeOffset="-55754.32">32403 10319 0,'17'0'265,"1"-18"-265,0 0 0,-1 1 16,-17-1-16,35 1 16,-17 17-1,-18-18 1,18 18-16,-1-18 47,1 18-32,-18-17 1,18 17 0,-1 0 62,-17-18-78,-17 18 94,-1 0-79,0 0-15,18-18 16,-17 18-16,-1 0 15,0 0 1,1 0 0,-1 0-1,1 0 1,-1-17 0,18-1-1,18 18 126,-1 0-110,1 0-15,-1 0-1,1 0 1,0 0 0,-1 0 15,1 0 0,-18 18 0,0-1 32,0 1-32,0 0 0,0-1 16,0 1-47,0 0 31,0-1-31,18 1 16,-18-1-16,0 1 16,0 0-16,17-1 15,-17 1 1,0 0 15,0-1-15,0 1-1,0-36 48</inkml:trace>
  <inkml:trace contextRef="#ctx0" brushRef="#br0" timeOffset="-53537.61">32791 10072 0,'0'17'375,"-18"-17"-375,18 18 15,-18-18 1,18 18-1,-17-18 1,-1 17 0,18 1-1,-18 0 1,1-18-16,17 17 16,0 1 15,0 0 0,0-1 16,0 1-31,17-18 15,-17 17-16,18-17 1,-18 18 0,18-18-1,-1 0 17,1 0-1,-18 18-16,0-1 1,18-17 15,-18 18-31,17-18 32,1 0 14,0 0-14,-1-18-17,-17 1 1,0-1 0,18 0-1,-18 1 1,0-1-1,18 18 1,-1 0-16,-17-17 16,0-1 31,0 0 31,-17 18-63</inkml:trace>
  <inkml:trace contextRef="#ctx0" brushRef="#br0" timeOffset="-48011.51">33408 11836 0,'0'17'235,"0"1"-235,0 17 15,0 1-15,0-1 16,0 35-16,-18 1 16,1-18-1,17-18 1,0 0 0,0-17-1,0 17 1,0-17-1,0 0 1,0-1 15,0-34 63,0-1-78,0 0-1,0 1-15,0-36 16,0 0 15,0 35-15,0 1-1,0-19-15,0 19 32,0-1-17,0 0 1,0 1 15,0-1 16,0 0-31,0 1-16,0-1 15,0-35 17,0 36-17,0-1 1,0 0-1,17 1 17,-17-1 15,18 18-32,0 0 32,-1 0-16,-17 18 1,18-18-17,0 0-15,-18 35 16,17-35-1,19 18 1,-19-1 0,1 1-1,-1 0 1,1-1 0,0 1-1,-18-1 1,0 1-1,17-18 1,-17 18 0,0-1 15,0 1 0,18-18-15,-18 18-1,0-1 1,18-17 0,-1 18-1,-17 0 1,0-1 0,18 1-1,0-1 1,-1 1-1,-17 0 1,18-18 0,-18 17-1,17-17 17,-17 18-17,-17-36 48,17 1-48,-18-1-15,18-17 16</inkml:trace>
  <inkml:trace contextRef="#ctx0" brushRef="#br0" timeOffset="-44402.68">33355 12100 0,'0'18'203,"18"17"-203,-1 0 15,-17-17-15,0 0 16,18-1 0,-18 1-1,18 17 1,-18-17 0,17 0-1,-17-1-15,18 1 31,0-1 1,-18 1 15,17-18-32,-17 18 1,18-18-1,-18 17 17,18 1-17,-1 17 1,-17 1 0,18-19-1,-18 1 1,0 0-1,-18-36 32,1 18-47,-1-53 16,0 18 15,1-1-15,-1 19-1,0-19 1,-17 1 0,17 0-1,1 17 1,-1-17 0,18 17-1,-18-17 1,1 0-1,17-18 1,-18 18-16,18-18 16,-17-18-1,17 18 1,0 36 15,0-19-15,0 19-1,0-1 1,35 18 15,-18-35-15,19 35 0,17 0-1,-36 0 1,1 0-1,0 17 1,-1-17 0,19 18-1,-36 17 17,17-17-17,-17 0 1,18-1-1,-18 1-15,0 0 16,17 52 0,-17 71-1,-35 106 1,0-88 0,17-89-1,18-52 1,-17 0-1,17-1 1,0 1 0,0-36 109,17 18-94,1-17-15,0 17-1,-1-18 1,-17 0-1,18 18 1,-1 0 0,19-17-1,-19 17 1,1 0 15,0 0-15,-1 0-1,1 0 17,-18 17 15,0 1-32,0 0 16,0-1 1,0 1-17,0 0 1,0-1 0,0 1 30,0 0-14,-18-1-17,1-17 17,-1 0-1,0 0 0,18-17 0</inkml:trace>
  <inkml:trace contextRef="#ctx0" brushRef="#br0" timeOffset="-42089.37">33496 13370 0,'0'-17'296,"18"17"-296,0-36 16,-1 36-16,-17-17 16,35-1-1,-17-17 1,0 35 0,-1 0-1,1 0-15,-18-18 16,18 1 15,-18-1-15,17 18-1,-17-18 1,18 18 0,-18-17 15,-18 17 63,1 0-94,-1 0 15,0 0-15,1 0 16,-19 0-16,19 0 15,-1 0 1,-17 0 0,17 0-1,1 0 17,34 0 77,1 0-109,0 0 16,-1 0-1,1 0 1,-1 0-16,1 0 31,0 0-15,-1 0-1,-17 17 1,18-17-16,0 0 16,17 18 15,-17-18-16,-1 0 1,1 18 0,-1-1-1,-17 1 17,0 17-1,0-17-31,-52 52 15,-19 36 1,36-53 0,17-18-1,18-17 1,-18 0 15,36-18-15</inkml:trace>
  <inkml:trace contextRef="#ctx0" brushRef="#br0" timeOffset="-39556.69">33778 12929 0,'0'18'203,"-17"0"-187,17-1-1,-18 1 1,18-1 0,-17-17 15,17 18-16,0 0-15,0-1 47,0 1 0,17-18-31,1 0 46,-1 0-46,1 0 46,0-18-30,-1 18 15,-17-17-47,18 17 0,-18-18 15,0 0 32,0 1-16,0-1-31,-18 18 16,1-35 0,-1 17-1,18-17 1,-18 0-1,18 17 1,-17 18 0,17-18 15,0 36 313,0 0-329,0-1 1,0 1 15,17 0-31,-17-1 0,0 1 16,18-18-1,-18 18 1,18-18 0,-1 35-16,1-35 15,-18 17 17,0 1-32,0 0 46,0-1-30</inkml:trace>
  <inkml:trace contextRef="#ctx0" brushRef="#br0" timeOffset="-34298.84">28452 1129 0,'-18'0'203,"0"0"-203,1 0 15,-1 0-15,0 0 16,18 18-16,-35-18 31,17 17-15,-17 18-1,17-17 1,18 0 0,0-1-1,0 1 1,0 35 0,36 0-1,-36 0 1,17-53-1,1 17 1,0 19 0,-1-36-1,19 17 1,-1-17 0,0 0 15,-17 0-16,-1 0 1,1 0 0,0 0-1,-1 36 1,1 16 0,-18 19-1,-35 17 1,-36-17-1,36-18-15,-36 0 16,1-18 0,34-17-1,1-1 1,18-17 15,-1 18-15,0-18 15</inkml:trace>
  <inkml:trace contextRef="#ctx0" brushRef="#br0" timeOffset="-33195.84">28363 2328 0,'-35'159'188,"17"53"-188,-17-54 15,0-69-15,17-54 16,18 36-1,-17-19 1,-1-16 0,18-1-1,-18-17 1,18-1 0,-17-17-1,-1 0 16</inkml:trace>
  <inkml:trace contextRef="#ctx0" brushRef="#br0" timeOffset="-31107.47">27817 3387 0,'-18'17'203,"18"19"-203,-18-1 15,1 0-15,17-17 16,-18 88 0,18-53-1,0-36-15,0 54 16,0-36 0,18 18-1,-18-35 1,17-1-1,1-17 1,0 18 15,-18-36-31,17 18 16,18-17 15,-17-19-15,0 1-1,-1 17 1,19-17 0,-36 17-1,0 1 1,17-1 0,-17 1-1,0-19 1,0 1-1,0 17 1,0-17 0,0 17-1,0 1 1,0-1 15,0 0 0,0 1 1,0-1-1,-35 18-15,17-17-1,1 17 1,-19-18-1,19 18 1,-1 0 0,18 18 46,18-18-46,-18 17-16,17-17 15,1 35 1,17 1 0,-17-19-16,17 19 15,1 17 1,-1-36 0,0 1-1,0 0 1,-35-1-1,18-17 1,0 0 0,-1 0-1</inkml:trace>
  <inkml:trace contextRef="#ctx0" brushRef="#br0" timeOffset="-29711.69">28822 2170 0,'18'35'219,"-1"35"-219,18-17 16,54 124-1,-36-71 1,-18-54-16,0 1 15,18 36 1,-35-72 0,-1 1-1,1-1 1,-18 1 0,0-36 15</inkml:trace>
  <inkml:trace contextRef="#ctx0" brushRef="#br0" timeOffset="-27940.8">29210 3069 0,'0'18'187,"0"35"-187,0-36 16,0 19-16,0-19 16,0 36-1,0-35 1,0-1-1,0 1 1,0 0 0,0-1-1,0 1 17,0-36 93,0 1-125,0-1 15,0-17-15,18 0 16,-18-54-1,0 54 1,0 0 0,0 17-1,0 1 1,17 17 15,-17-18-15,18 18 15,0 0-15,-1 0 15,1 0 0,-1 0-15,1 18-1,0-18-15,-1 0 16,1 0 15,-18 17-31,18-17 16,-1 18-16,19-1 31,-1 19-15,-18-19-1,19 1 1,-36 0 0,17-1-1,1 1 1,0-18 0,-18 18-1</inkml:trace>
  <inkml:trace contextRef="#ctx0" brushRef="#br0" timeOffset="-26118.89">29228 3281 0,'17'0'281,"1"0"-265,0 0 0,-1 0 30,1 0-14,-18-18-32,17 18 0,19-17 15,-1 17 1,0-36 15,-17 19-15,0 17-1,-1 0-15,1-18 16,-1 18 0,1-18-1,17 18 1,-17 0 15,0 0 0,-18-17 48</inkml:trace>
  <inkml:trace contextRef="#ctx0" brushRef="#br0" timeOffset="-24544.94">29157 2011 0,'71'-18'203,"52"1"-203,71-36 15,0 17-15,141-69 16,-105 69 0,-160 36-1,-17 0 1,-35 0 15,-1 0-15,1 0-1,0 0 1</inkml:trace>
  <inkml:trace contextRef="#ctx0" brushRef="#br0" timeOffset="-22292.57">30568 1923 0,'0'35'203,"53"18"-188,-35 0-15,17-18 16,18 53 0,-18-53-1,-17 1 1,-1-19-1,1 1 1,-18 0 0,-18-36 46,18 0-62,-17 1 16,-18-19-1,-1 36 1,19-35 0,-19 0-1,19 17 1,-1 1 0,0-1-1,18 0 1,-17 1-1,17-1 1,0-17 0,0 17-1,0-17 1,0 17 15,0 1-15,0-1 15,0 0-15,17 18 15,1 0 0,0 0-15,-1 0-1,1 0 1,0 0 0,-18 18-1,17 0 1,-17-1 15,0 1-15,0 0-1,0-1 1,0 1 0,0 17-1,0-17 1,0-1 0,18-17 77,0 0-93,-1 0 16,1 0-16,-1 0 16,1 0-1,0 0 1,-1 0-1,-17 18 1,18 0 0,0-18-1,-1 35 1,-17-17 0,18-1-1,-18 1 1,0-1-1,0 1 17,0 0-32,-18-1 15,1 19 1,-1-19 15,-17-17-15,35 18-1,-18-18 1,0 0 0</inkml:trace>
  <inkml:trace contextRef="#ctx0" brushRef="#br0" timeOffset="-20144.89">28804 1605 0,'159'0'203,"53"0"-203,-18-18 0,-88 18 16,17 0-16,53 0 15,-70 0 1,-53 0 0,-18 0-1,1 0 1,52 0 0,0-17 15,71 17-16,-124-18 1,-17 18 0,-1 0-1,19 0 1,-19 0 0,-17-17-1,18 17 1,-18-18 15,18 18-31,-1 0 31,1-18-15,17 1-16,36 17 31,87 0-15,1-36-1,0 36 1,-106 0 0,-18 0-1,0 0 1,-17 0 0,0 0-1,17 0 1,-17 0-1,-1 0 1,-17-17 15</inkml:trace>
  <inkml:trace contextRef="#ctx0" brushRef="#br0" timeOffset="-18228.62">31627 1288 0,'17'35'187,"36"35"-187,-53-17 16,35 0-16,-17-17 15,17 16 1,-17-16 0,17-1-1,-17-17 1,-1-1 0,1 1 15,0-18-16,-36 0 48,18-18-47,-18 1-1,18-1 1,-17-17-1,17 17 1,0 0 0,0 1-16,0-18 15,53-36 1,0 18 0,-36 18-1,36 17 1,-35 1-1,-1 17 1,1 0 0,0 0-1,-1 0 17,1 0-17,-18 17 1,18 18-1,-18-17 1,17 0 0,-17-1-1,18 1 1,-18 0 0,0-1-1,0 1 1,-18 17-1,1 0 1,17-17 0,-36 35-1,19-53 17,-19 35-17,36 1 1,-17-19-1,-18 1 1,17 0 0,0-1-1,-17-17 17,17 0-17</inkml:trace>
  <inkml:trace contextRef="#ctx0" brushRef="#br0" timeOffset="-15474.68">27499 282 0,'-18'18'203,"-17"35"-203,17-36 0,1 19 16,-1-19-16,1 1 15,-1 0 1,0-1 0,18 1 15,0-36 16,18 18-32,0-17-15,-1 17 16,54-53 0,-71 35-1,35 18 1,0-18-1,1 18 1,-36-17 0,17 17-1,1-18 1,-1 18-16,1-18 31,35 18-15,-35-17-1,35-18 1,-36 17 0,1 18-1,0 0 1,-18 35 0,-124 247-1,53-123 1,19-106-1,34-35 1,18-1 0,0 1-1,-18-18 1,36 0 93,-18-18-109,35 18 16,-35-17-16,18-1 16,-1 0-1,19 1 1,-19 17-16,1-18 15,0 18 1,17-35 0,0 35-1,-17-18 17,17 1-1,-17 17-16,-18 17 64,-18-17-48</inkml:trace>
  <inkml:trace contextRef="#ctx0" brushRef="#br0" timeOffset="-6611.96">29704 2910 0,'-18'0'203,"-35"0"-203,0 0 16,0 0-16,-52-35 16,52 17-1,-35 18 1,52 0-1,1 0 1,17 0 0,1 18-1,-1-18 1,0 0 0,1 18 15,-18-1-16,35 1 1,-36 0 0,19-1-1,17 1-15,-18 0 16,0 17 0,-35 35-1,36 19 1,-19-1-1,19-53 1,-1 0 0,18-17-1,-17 0 1,17-1 15,0 1-15,0 0-1,0-1 1,35 1 0,0 52-1,0-34 1,36 17 0,-36-18-1,-17 0 1,0-17-1,34-18 1,-34 35 0,17-35-1,36 0 17,-1 0-17,-17 0 1,-35 0-1,35 0 1,-35 0 0,34 0-1,-16-35 1,-1 17 0,-17 1-1,-1-1 1,1 0-1,0 1 1,-1-19 0,71-87-1,-17 17 17,-36 35-17,1 54 1,-36-18-1,17 17 1,-17 0 0,0 1-1,-70-54 17,-1-17-17,36 53 1,17-18-16,-35 0 15,36 17 1,-1 19 0,0-1-1,1 1 17,-1 17-32</inkml:trace>
  <inkml:trace contextRef="#ctx0" brushRef="#br0" timeOffset="-78.53">5715 10019 0,'0'18'297,"0"-1"-282,0 1-15,18-18 0,-18 17 16,0 1-1,17 35 1,-17-35 0,18 17-1,-18-17 1,0 34 15,18 1-15,-18 18-1,0-18-15,0-18 16,0-17 0,0 35-1,0-36 1,17 36 0,-17-17-1,18-19 1,-1 18-1,1 1 1,0-1 0,35 18-1,0 0 17,-18 0-17,0-18 1,-17 0-1,17-17 1,0 17 0,-17-17-1,35-1 1,0 1 0,-18 17-1,-17-17 1,17-18-1,-17 35 1,-1-35 0,1 0 15,-18 18-15,-35-53 15</inkml:trace>
  <inkml:trace contextRef="#ctx0" brushRef="#br0" timeOffset="9176.44">6421 9842 0,'-36'0'266,"36"18"-266,-17-18 15,-1 0 1,18 18 0,-18-18-16,1 0 15,17 17 17,-18-17-17,18 18 1,0 0 15,0-1 0,0 1 1,0 0-17,0-1-15,0 1 31,0 0-31,0 17 16,0-18 0,0 19-1,0-1 17,0-17-17,18-18 1,-1 35-1,1-35 1,35 35 0,-35-35-1,17 18 1,-18-18 0,19 0-1,-19 17 1,1-17-1,17 36 1,-17-36 15,-18 17-15,18-17 0,-1 18-1,-17 0 1,18-1-1,-18 1 1,17-18 0,-17 18-1,0-1-15,0 1 32,0-1-17,-17 1 16,-1 0-15,1-18-16,-1 17 16,0-17-1,1 0 17,-1 18-32,18 0 31,-18-1-16,18 1 17,-17-18-17,-1 0 1,0 0 0,1 0-1,-1 0 1,1 0-1,-1 0 17,0-18 61</inkml:trace>
  <inkml:trace contextRef="#ctx0" brushRef="#br0" timeOffset="10888.46">6632 9560 0,'18'0'203,"17"0"-187,18 0-16,0 36 15,18-19-15,105 54 16,-106-36 15,-17 0-15,36 18-1,-54-18 1,18 1 0,-36-1-1,19 18 1,-36-35-16,35 52 16,0-35-1,-17 18 1,-18-17-1,18 52 1,-18-35 0,0 35 15,0-18-15,-18-17-1,0 36 1,-17 16-1,-36 1 1,54-35 0,-19-54-1,36 1-15,0 17 16,-35-17 0,18 17-1,-1 1 16,18-19-15,-18-17 0,18-35 31,-17 0-32</inkml:trace>
  <inkml:trace contextRef="#ctx0" brushRef="#br0" timeOffset="14027.22">9013 5750 0,'0'18'187,"0"17"-171,18-17-16,-18-1 15,18 36-15,-1-17 32,1 17-32,0 17 15,-18-52 1,17 35-1,-17-36 1,18 19 0,-18-19 15,18-17-15,-18 18-1,17-18 79,1 0-63,-1 0-15,1 0-16,0 0 15,17 0 1,0 0 0,18 0-1,35 0 1,-35 18 0,0-18-1,-17 17 1,16 1-1,-34-18-15,35 0 16,0 0 0,88 53-1,-70-53 17,123 0-17,-71 0 1,53 0-1,89 0 1,-141 0 0,34 0-1,-70 17 1,18 1 0,-17-18-1,16 18 1,-34-18-1,-18 17 1,-18-17 0,-17 0-1,-1 0 17,1 0-17,0 0 1,-1 0-1,1 0 17,0 0-17,-18-17 1,0-1 15,0-17-15,0 17-1,0-17 1,0 17 0,0-17-1,0 17 1,0 1 15,0-1-31,0-17 16,0 17 15,0-17-15,-18 35-1,18-18 1,-18 18 15,18-18-31</inkml:trace>
  <inkml:trace contextRef="#ctx0" brushRef="#br0" timeOffset="17038.51">7849 9984 0,'36'0'218,"16"0"-202,37-18-16,17-17 16,-18-1-16,159-34 15,-71 17 1,-88 18 15,-35 17-15,-35 18-1,-1 0 1,1 0 0,-18 18 15,0-1 0</inkml:trace>
  <inkml:trace contextRef="#ctx0" brushRef="#br0" timeOffset="18386.38">8184 10301 0,'89'-18'203,"16"-52"-187,19-1-16,-36 36 0,18-18 16,-35 36 15,-36-1-16,-18 18 1,1 0 0,0 0-1,-1 0 17,1 0 14</inkml:trace>
  <inkml:trace contextRef="#ctx0" brushRef="#br0" timeOffset="23071.99">9772 9031 0,'-18'0'203,"1"0"-203,-1 0 16,18 18-16,-18-18 16,1 0-16,-1 17 15,0-17 1,18 18 15,-17 0-15,17-1-1,0 1 1,-18-18 0,1 35-1,-1-17 1,18-1 0,-18 19-1,18-19 1,-17 1-1,17 0 1,0-1 15,0 1-31,0 0 32,0 17-17,0-17 1,17-1-1,1 1 1,0-1 0,-1 1-1,1-18 1,35 0 0,-36 0-1,36 0 1,-35 0-1,0 0 1,17 0 0,-18 0 15,1 0-15,0 0-1,-1 0 1,1 18-1,0-1 1,-18 1 15,17-18-15,-17 18 0,0 52-1,0 1 1,0-18-1,0-18-15,-35 35 16,17-34 0,-35 34-1,-17-34 1,35-1 15,17-35-15,-35 0-1,35 0 17,-17 0-17,35-18 17,-17 18-17,17-17 16</inkml:trace>
  <inkml:trace contextRef="#ctx0" brushRef="#br0" timeOffset="24898.17">9419 9013 0,'18'18'234,"17"17"-234,-17-17 16,17 17-16,18 36 0,17-1 15,1 36 1,17 18 15,-53-54-15,18-17-1,-35-18-15,0-17 16,-1 17 0,1 1-1,0-36 1,-18 35 0,0-17-1,17-18 1,-17 35-1,18-35 1,17 53 0,-17-36-1,-18 19 17,17-1-17,1-17 1,-18-1-1,18 19 1,17-1 0,-17 18-1,-1-36 1,1 1 0,0 17-1,-1 1 1,1-1 15,-1-35 0,-17 17-31,-17-34 63</inkml:trace>
  <inkml:trace contextRef="#ctx0" brushRef="#br0" timeOffset="29442.86">2663 12206 0,'-17'0'187,"-1"0"-171,1 0-1,-1 0 1,0 0-16,1 0 31,-1 0-15,0 0 0,18 18-1,0-1 1,0 1-1,0 17 1,0 1 0,0 34-1,18 36 1,0-18 15,-18 18-15,17-35-1,1-1 1,17 1 0,-17-18-1,-18-36-15,35 54 16,-17-36 0,17 36-1,-17-54 1,35 71-1,-18-17 1,-18 17 0,19-17-1,-36-36 1,17 0 15,1-17-15,-18 0-1,-18-36 1,-17 0 0</inkml:trace>
  <inkml:trace contextRef="#ctx0" brushRef="#br0" timeOffset="31261.21">2434 13335 0,'53'-35'219,"18"-1"-219,-1 1 15,-17 18-15,-18-19 16,18 36-1,-17-17 1,-19 17-16,18 0 31,-17 0 1,0 0-1,-18-18 31,0 0 32,17 18-94,-17-17 31,18 17-31,0 0 32,-18-18-32,17 18 15,-17-18 1,18 1-16,17-19 15,1 19 1,-1-18 0,-18 17-1,19 0 1,-19 18 15,-17-17-15,18 17-1</inkml:trace>
  <inkml:trace contextRef="#ctx0" brushRef="#br0" timeOffset="38886.34">3175 12912 0,'-18'0'359,"1"17"-327,-1-17-17,18 18 1,0 0-1,-18-18 1,18 17 0,0 1-1,0-1 17,0 1-17,0 0 1,18-1-1,17 36 1,-17-17 0,0-1-1,-18 0 1,17-17 15,19-1-15,-19 1-1,1-18 1,17 18 0,0-18-1,1 0 1,-19 0 0,1-18-1,0 0 1,-1 1-1,-17-1 1,18 1 0,-18-1-1,0 0 17,0-17-17,0 0 1,0-36-1,0 1 1,-18 34 0,18 19-16,-35-36 15,17 17 1,-17 1 0,17 18-1,-17-1 1,0 18-1,0-18 1,17 18 0,-17 0 15,35 18 0,-18 0-15,0 17-1,1-35 1,17 17 0,0 1-1,17-18 1,-17 18 0,0-1-16,36-17 15,-36 18 1,17 0-1,1-1 1,17 1 0,0-18-1,-17 0 1,35 0 15,-18 0-15,71 0-1,-71-18 1,-35 1 0,53 17-1,-53-18 1,18 18 0,0-18-1,-18 1 32,0-1-47,0-17 16,0-18-1,-18-18 17,0 36-17,1 0 1,17 0-1,-18 17 1,18 0 0,0 1-1,-18-19 1,18 1 0,-17 35-1,-1-18-15,18 1 31,-18 17-15,18 17 62,0 19-62,18-19-16,-18 1 15,18 17-15,-1 1 16,1 16 0,17 37-1,-17-54 1,0 18 0,-1-53-16,1 35 15,0 0 1,34 1-1,-52-19 1,53 19 0,-53-1-1,36-35 17,-19 35-17,1-35 1,0 18-1,-1-18 1,1 0 15,-1 0 1,-17-18-32,18 0 15,17-87 1,54-230-1,-19 88 1,-70 176-16,0 18 16,0-17 15,0 52-15,0 0-1,0 1 1,-18-1 15,1 18-15,-1-18-1,1 18 1,-1 0 15,18 18 16,0 0-31,0-1-1,0 1-15,0 17 32,18 89-17,-1-36 1,54 71-1,-54-89 1,-17-35 0,18 1-16,0-19 15,-1 19 1,19-1 0,-1 0-1,0 0 1,0-17-1,1 17 1,-19-17 15,1-18 1,0 0-17,-1-35 1,19 17-1,16-35 1,-34 18-16,17 0 16,1-18-1,-1 35 1,-35-17 0,18 17-1,-18 1 1,0-19-1,0 19 1,0-19 0,-18 1 15,0 17-15,1 18 15,-1 0-16,0 0 17,18 18-1,0 0-15,0-1-1,0 1 1,36 35-1,-36-18 1,35 0 0,-17-17-1,-1 17 17,1-35-32,-18 18 15,17-18 1,1 18-1,0-18 1,-1 0 0,19 0-1,-19 0 17,1 0-17,-18-18 1,18 18-1,-18-88 1,35 17 0,-17 18-1,-18-35 1,0 53 15,0 0-15,0 17-1,-18 0 1,0 1 0,1 17-1,-1 0 1,0 0 0,1 0-1,-1 0 16,18 17-15,0 1 31,0 0-31,-18-18-1,18 17 1,0 1-1,0-1 1,0 1 47,0 0-32,18-18-16,-18 17-15,18-17 16,-1 0-16,1 0 31,0 0-15,-1 0 0,1 0-1,0 0 1,-18-17-1,17 17 1,18 0 0,-35-18-1,18 0 1,0 1 0,-1-18-1,1 35-15,-18-36 16,18 19-1,-1-1 1,-17 0 15,0 1-15,0 34 125,0 1-126,0 0 1,0-1 15,0 1-31,0 0 16,0-1-1,0 18 17,0-17-17,36 17 1,-19-17-1,1 17 1,-1-17 0,1-18-1,0 18 1,-1-18 0,1 17-1,0-17 1,-1 0 15,-17-17-15,18 17-1,0 0 1,-18-18 0,17 18 15,-17-18-16,18 1 1,-18-1 0,0 0-1,0 1 17,0-1-17,0 0 16,0 1 1,0-1 30,0 1-15,0-1-16,0 0 16,0 36 47,0 0-63,0-1-31,0 1 31,0-1-15,0 1 0,0 0-1,17-1 1,1-17 0,0 18-1,-1 17 1,1-35-1,0 18 1,-1-18 31,1 0 0,0-18-32,-18 1 1,17 17 0,-17-36-16,18 19 15,0-1 1,-1-17 0,1 17-1,-18 1 1,17-19-1,1 19 1,-18-1 31,0 0-31,0 1-1,0-1 1,-18-17-1,18 17 1,0 1 0,-17 17-16,-1-18 31,18 0-31,-17 18 31</inkml:trace>
  <inkml:trace contextRef="#ctx0" brushRef="#br0" timeOffset="40638.73">6350 11747 0,'-18'0'250,"18"18"-250,-17-18 15,-1 18 1,0-18-1,18 35 1,0-17 0,-17-18-16,-1 35 15,18 18 1,-35 70 0,35-70-1,-18 18 1,18-18-16,0 0 15,0 0 1,0-36 0,0 18-1,0 1 17,18-19-17,-18 1 1,53 0-1,-18-1 1,53 19 0,-17-36-1,17 17 1,-17-17 0,-36 18-1,0-18 1,-17 0-1,17 35 1,-17-35 0,-1 0 15,-17-17 0</inkml:trace>
  <inkml:trace contextRef="#ctx0" brushRef="#br0" timeOffset="43123.21">6720 11783 0,'0'17'281,"0"1"-281,0 17 16,0 1-16,0 17 15,0-1 1,0-34-16,0 17 16,0 1-1,0 52 1,0-18-1,0-17 17,0-17-32,0-1 47,0-53 15,0 1-46,0-1-16,0 0 15,0-17 1,0 17 0,0 1-1,0-1 1,0 0-16,0 1 15,0-89 1,0 71 0,0-1-1,0 19 1,0-1 15,0 1-31,0-1 16,0 0-1,0 1 17,0-19-17,0 19 1,0-1 0,36-17-16,-19-18 15,19 0 1,-36 18-1,17 17 1,-17 0 0,18 18 15,0 0 0,-1 36-15,1-36-1,-1 35 1,36 18 0,-35-36-1,17 1 1,1 0 0,-19-1-1,18 1 1,-17 0-1,0-1 1,-1-17-16,1 18 16,0 0 15,-1 17-15,1-17-1,17 17 1,0 18-1,1 0 1,-1-18 0,-17 18-1,-1-36 1,1 19 0,-18-19-1,0 1 1,35-18-1,-52-18 48,17 1-63</inkml:trace>
  <inkml:trace contextRef="#ctx0" brushRef="#br0" timeOffset="45217.02">6738 12136 0,'18'0'235,"17"0"-204,-35-18-31,18 18 15,-1 0 1,-17-18 0,18 18-1,0-17 1,-18-1 0,35 0-1,18 1 1,-18-19-1,0 36-15,1-17 16,-19 17 0,1-18-1,-1 1 17,19 17-17,-19 0 16,1-18 1,0 18-1,-1 0-15,-17-18-1,18 18 1,0 0 31,-1 0-16,1 18 0</inkml:trace>
  <inkml:trace contextRef="#ctx0" brushRef="#br0" timeOffset="48071.73">7073 11359 0,'35'0'235,"1"18"-235,-19-18 0,19 18 15,-19-18 1,36 0-1,-18 0 1,1 35 0,17-17-1,17 17 1,-52 0 0,17-17-1,18 35 1,-18-36-1,1 36 1,-1-35 0,0 17 15,-17-17-31,-1-1 31,1 19-15,-18-1-1,18-17 1,-1-1 0,-17 1-1,0 17 1,18 18 0,-18 88-1,18-17 1,-18-1-1,0-70 1,0-18 0,0-17-1,0 0 1,0 17 15,0-17-15,0 17-1,0-17 1,0-1 31,0-34 15,0-1-62,-18-35 16</inkml:trace>
  <inkml:trace contextRef="#ctx0" brushRef="#br0" timeOffset="49574.35">8449 11536 0,'18'0'266,"-1"0"-266,1 0 16,17 0-16,-17-18 15,17 18 1,-17-17-1,-1 17 1,1 0 0,17 0-1,-17-18 1,0 18 15,-18-18-15,35 1-1,-17 17 1,-1-18 0,1 18 15,-18 18 16,0-1-32,-18 1-15,-17 17 16,17-17 0</inkml:trace>
  <inkml:trace contextRef="#ctx0" brushRef="#br0" timeOffset="51198.28">8520 11906 0,'52'-17'203,"1"-19"-203,-35 19 0,35 17 16,-35 0-1,17-18 1,-17 18-1,-1 0 1,1 0 0,-1 0-1,1 0 17,0-18-17,-1 1 1,36-1-1,18-35 1,-36 53 0,18-17-1,-35-1 1,-1 18 15,1 0-31,17 0 31,-17 0-15,-18 18 0,17-18-1</inkml:trace>
  <inkml:trace contextRef="#ctx0" brushRef="#br0" timeOffset="57081.55">9525 5944 0,'0'36'234,"18"-1"-234,-18-18 0,35 19 16,-35-19-16,0 19 31,18-36-31,-18 17 16,17 19-1,-17-19 1,18 1 0,-18 0-1,17-18 1,1 0 15,0 0-15,-1 0-1,1 0 1,17 0 0,1 0-1,-1 0 1,35 0 15,-34 0-15,34 0-1,-17 0 1,0 0 0,-35 0-16,52 0 15,1 0 1,35-18 0,-1 18-1,-16-18 1,-72 18-1,19-17 1,-1 17 0,-17-18-1,-1 0 17,-17 1-17,0-19 1,0 19-1,0-1 1,-17-35 0,17 36-1,0-1 1,0 0 0,0 1-1,0-1 16</inkml:trace>
  <inkml:trace contextRef="#ctx0" brushRef="#br0" timeOffset="59357.22">10830 5909 0,'18'0'218,"-18"53"-218,35-18 0,-17 18 16,-1 0-16,1 18 31,0-36-31,-1 0 16,-17-17-1,18 17 1,0-17 15,-1-18 126,-17-18-157,0 0 15,18 18 1,0 0-1,34 0 1,54-17 0,-35-1-1,88 1 1,-54 17 0,-16 0-1,52-36 1,-53 36-1,-17 0 1,-54-17 0,18 17-1,-17 0 1,17 0 15,-17 0-15,0 0-1,-18-18 1,17 18 15,-17-18-15,0 1 0,0-1-1,0-17 1,0-1-1,0-16 1,0-1 0,-17 17-1,17-87-15,-18-53 16,-17 70 15,35 88-15,0-35-1,0 35 1,0 1 15,0-1-15,-18 18 93</inkml:trace>
  <inkml:trace contextRef="#ctx0" brushRef="#br0" timeOffset="61261.23">9931 5080 0,'17'-18'297,"19"1"-281,-1-19-16,0 19 15,0 17-15,-17-35 16,0 35 0,17 0-1,-35-18 17,18 18-17,-1-18 1,1 18-1,-36 18 48,-17-18-47,17 0-16,-123 53 15,0 17 1,88-52-1,18 0 1,0-1 0,-1 1-1,19 0 17,-1-18-1,18-18 78</inkml:trace>
  <inkml:trace contextRef="#ctx0" brushRef="#br0" timeOffset="63138.65">10583 4886 0,'18'0'265,"35"0"-265,0 0 0,35 0 16,35-18-16,19 1 31,52-36-15,-141 35-1,-1 18 1,-34 0-16,0 0 16,35 0-1,-18 0 1,35 0 0,54 0-1,-54-18 1,-17 1-1,-35 17 1,17-18 0,-17 18-1,0-17 17,-18-1-17</inkml:trace>
  <inkml:trace contextRef="#ctx0" brushRef="#br0" timeOffset="68709.54">9490 10724 0,'-18'0'296,"0"0"-296,1-17 16,17-1 0,-18 18-1,1 0 1,-1-17 0,0 17 15,1 0 0,17 17-15,0 1-1,0-1 1,-18 1 15,18 0-31,-18-18 16,18 17-16,0 1 15,0 0 1,0-1 0,0 1-1,0 0 1,0-1 0,0 1-1,18-1 1,-18 1-1,0 0 1,18-1 0,-1 1 15,-17 0-15,0 17-1,53 35 1,-18 1-1,1 17 1,-1-17 0,18-1-1,-53-34 1,18-19 0,-1 19-1,-17-1 1,18-18-1,-1 1 1,1 0 15,-18-1 1,0-34 46</inkml:trace>
  <inkml:trace contextRef="#ctx0" brushRef="#br0" timeOffset="70504.95">9331 11483 0,'18'-18'203,"17"1"-203,-17-19 15,17 36-15,18-35 16,-36 17 0,1 1-1,17-1 1,-17 18-1,0 0 1,-18-17-16,17-1 16,1 18 15,17-18-15,-17 1-1,17-1 1,-17 18-1,-1-18 1,1 18 15</inkml:trace>
  <inkml:trace contextRef="#ctx0" brushRef="#br0" timeOffset="72061.57">9754 10477 0,'0'36'281,"0"-1"-281,18 0 16,-18-17-16,18 17 15,17 36 1,-18 17 0,19-35-1,-1 0 1,0-18-1,-35 0 1,71 18 0,-53-17-1,34 16 1,-16-16 15,-1-1-15,-17-35-16,17 18 15,35 17 1,-34-17 0,-1-1-1,18-17 1,-18 0 0,18 0-1,-35 0 1</inkml:trace>
  <inkml:trace contextRef="#ctx0" brushRef="#br0" timeOffset="74693.76">10107 10689 0,'35'53'203,"36"88"-187,-18-70-16,-18-1 15,0-17-15,-17 0 16,17-18-1,-17 1 1,-18-19 0,18 1-1,-1 0 17,-17-1-17,-17-34 48,-1-1-63,-35-35 15,18-18 1,-18 19 0,0-37-1,35 36 1,1 18-1,-1 18 1,18-19 0,0 19 15,0-1-15,0 0 15,0 1-16,0-1 1,0-17 0,35-18-1,1 35 1,-1-17 0,-18 0-1,1 17 1,0 18-1,17 0 1,-17 0 15,-1 18-15,-17-1-16,0 1 31,36 17-15,-36-17-1,0 0 1,0-1-16,0 1 16,0 17-1,-18-17 1,18 17 0,-18-17-1,18-1 1,-17 19-1,17-54 95,17 18-110,19 0 31,-19-18-31,1 18 16,-1 0-16,1 0 15,17-17 1,-17 17 0,0 0-1,17 0 1,-17 0-1,-1 17 1,1-17 0,-18 18-1,18 17 17,-18-17-17,0-1 1,-18 72-1,0-19 1,1-17 0,-19-18-1,19-17 1,17 0-16,-18 17 16,0-35-1,1 18 1,-1-1-1,0-17 1,18 18 0,-17-18 15,-1 0-31,1 0 31,-1 0 0,18-18 1</inkml:trace>
  <inkml:trace contextRef="#ctx0" brushRef="#br0" timeOffset="76021.51">10936 10760 0,'0'17'281,"18"1"-265,-18 0 0,0-1-1,0 71 1,-18-52-1,0 52 1,1-70 0,-1 17-1,18-18 1,-17-17 0,17 18-1</inkml:trace>
  <inkml:trace contextRef="#ctx0" brushRef="#br0" timeOffset="78322.17">10619 10336 0,'17'0'235,"1"18"-220,0-18-15,17 35 16,35 1 0,-17 16-1,18 1 1,-36-35-16,-17 0 15,-1 17 1,1-17 0,17-1-1,-35 1 1,0 0 0,18-18-1,-18 17 1,0-34 93,0-1-93,0 0-1,0 1 1,0-1 0,-18 18-1,18-18 1,0 1 0,0-1-16,0 0 31,0 1-16,0-19 1,0 19 15,18 17-15,0 0 15,-18-18-15,17 18-1,1-17 1,-1 17 0,1 0 15,-18 17 0,0 1 0,0-1 1,0 1-32,0 0 31,0-1-15,0 1-1,-18 0 1,1-18-1,17 17 1,0 1 0,-18 0-1,18-1 1,-17 1 0,-1-18 30,18-18-30,0 1 0</inkml:trace>
  <inkml:trace contextRef="#ctx0" brushRef="#br0" timeOffset="79988.42">10724 10001 0,'18'0'204,"35"0"-204,-18 0 15,1 0-15,34 18 16,18 17-1,0 0 1,-35-17 0,18 17-1,-53 1-15,35 17 16,-1-18 0,-34 0-1,0-17 1,-1 17-1,-17-17 1,18 35 0,0 17-1,-1-17 1,-17 0 15,0-18-15,0 1-1,0-19 1,0 1 0,-17-18-1,-54 0 1</inkml:trace>
  <inkml:trace contextRef="#ctx0" brushRef="#br0" timeOffset="81604.9">8802 12947 0,'17'0'250,"1"0"-250,0 0 16,-18-18-1,17 18-15,1 0 16,0-17 0,-1 17-1,1-18 1,17 0-1,-17 1-15,35-19 16,0 1 0,0 0-1,-36 35 1,18-18 0,-17 1-1,0 17 1,-1 0-1</inkml:trace>
  <inkml:trace contextRef="#ctx0" brushRef="#br0" timeOffset="83039.47">9031 13264 0,'35'-35'187,"36"0"-187,-36 0 0,-17 17 16,17 18 0,0-35-1,-17 35 1,0-18-1,-1 18 1,1 0 15</inkml:trace>
  <inkml:trace contextRef="#ctx0" brushRef="#br0" timeOffset="84805">9525 12100 0,'-18'18'235,"1"0"-220,-1-18-15,0 17 0,1-17 16,-18 35-1,17 1 1,-17-1 0,17-35-1,18 35 1,-35 18 15,35-18-15,0 18-1,0-35 1,0 17 0,0-17-1,0 17 1,0 1 0,17-19-1,1 36 1,35 0-1,-35-18 1,-18-17-16,35 35 16,18-18-1,-18 36 1,-35-36 15,35 0-15,-17 0-1,0-17 1,-18 0 0,17-18-1,-17 35 1,18-35 0,-18-18 30</inkml:trace>
  <inkml:trace contextRef="#ctx0" brushRef="#br0" timeOffset="86472.52">9366 12912 0,'18'0'281,"0"0"-281,-1 0 0,1-18 31,-1 18-15,1-18 0,0 1-1,-1 17 1,1 0-1,0-18 1,17 18 0,-17-18-1,-1 1 1,1 17 0,-18-18-1,35 18 1,-17 0 31,-1 0-16,1 0 16,0-17-47,-18-1 31,17 0-15,1 18-1,-18-17-15</inkml:trace>
  <inkml:trace contextRef="#ctx0" brushRef="#br0" timeOffset="88556.26">9737 12012 0,'0'18'266,"0"-1"-266,0 19 16,0-1-16,0 0 0,0 0 15,0-17 1,0 35 15,0-18-15,17 36-1,1-1 1,17-34 0,-35-1-16,35 0 15,-17 1 1,0 16 0,-1-16-1,19-1 1,-19-17-1,36 17 1,-17 0 0,-1-17-1,0-1 17,-17-17-17,-1 18 1,19 0-1,-19-1 1,19-17 0,-19 18-1,18 0 1,-17-18 0,0 17-1,-18-34 32</inkml:trace>
  <inkml:trace contextRef="#ctx0" brushRef="#br0" timeOffset="91075.49">10107 11853 0,'0'18'203,"0"17"-188,18 1-15,-18-1 16,17 0-16,1 0 16,-18 18-16,18-17 15,-1 16 1,-17-16-1,18-1 17,0-17-17,-18-1 17,0 1-17,0-36 79,0 1-94,-36-19 16,1 19-1,17-1 1,1-17-1,-1 0 1,18 17 0,0-17-1,-18 35 1,18-18 0,0-17-1,0 17 1,0 0-1,0 1 1,0-1 15,18 1-15,-18-1 0,18 18-1,-1 0 1,1 0-1,0 0 17,-1 0-1,-17 18 0,18-1-15,-18 1-1,0 17 1,0-17 0,0-1-16,0 1 15,0 0 1,0-1 0,0 1-1,0 0 1,0-1-1,0 1 17,18-18-1,17 0-15,-35-18-1,53 18 1,-36-17-1,1 17 1,0 0-16,-1 0 16,1 0 15,0 0 0,-1 0-31,-17 17 16,0 1-1,0-1 17,0 1-17,0 0 1,-17-1 0,-1 1 15,0 0 16,18-1-32,-17-17 1,-1 0 15,18-17 0,0-1 1</inkml:trace>
  <inkml:trace contextRef="#ctx0" brushRef="#br0" timeOffset="92755.41">10425 11624 0,'35'18'219,"18"-1"-219,-18-17 15,18 36-15,0-19 16,35 36 0,-53-18-1,1 1 17,-1-1-17,-17-17 1,-1-1-1,18 19 1,-17 16 0,0-34-1,-18 17 1,0-17-16,17 35 16,-17-18-1,0 18 1,0-18-1,0 1 1,0-19 0,0 19-1,-17 52 17,17-53-17,-18 36 1,0-36-1,18 0 1,-17-17 0,17-1-1,-18-17 1,1 0 0</inkml:trace>
  <inkml:trace contextRef="#ctx0" brushRef="#br0" timeOffset="94625.06">11095 11501 0,'0'17'218,"0"1"-202,0-1-16,0 1 16,0 0-1,0-1 1,0 1 0,17 0-1,19-1 1,-19 19-1,19-19 1,-19 1 0,19-18 15,-19 17-31,19-17 31,-1 0-15,-18 0-1,1 0 1,0 0 0,-1 0-1,1 0 1,0 0 15,-1 0 16,-17-17-31,0-1-1,0 1 1,0-1 0,0 0-1,0-17 1,0 0-16,0-18 15,0 18 1,0-1 0,0 19-1,0-1 1,0-17 0,0 17 15,-17 18 16,-1 0-16</inkml:trace>
  <inkml:trace contextRef="#ctx0" brushRef="#br0" timeOffset="96388.67">11765 10848 0,'-18'0'250,"1"35"-234,-1-35-1,18 18-15,-17-18 16,17 17-1,0 1 1,0 0 0,0-1-1,0 19-15,0 17 16,70 88 15,1 0-15,17-18-1,-70-87 1,-1 16 0,1-34-1,-1 0 1,-17-1-16,36 19 16,-1 17-1,0-1 1,-17-16-1,17-1 1,-35-17 0,18-18 15,-36-18 0</inkml:trace>
  <inkml:trace contextRef="#ctx0" brushRef="#br0" timeOffset="97797.52">11853 11659 0,'18'0'266,"-18"-17"-266,18-1 15,-1 18-15,1-18 16,0 1 0,-1 17-1,1 0 1,-1-36 15,1 36-15,0-35-1,17 35 1,-35-17 15,18-1-15,-1 18 15,-17-18-15</inkml:trace>
  <inkml:trace contextRef="#ctx0" brushRef="#br0" timeOffset="99322.58">12012 10654 0,'0'18'266,"0"-1"-266,0 1 15,0-1 1,0 1-16,18 0 16,-18-1-1,0 1 1,35 17 0,-35-17-1,18 17 1,17 18-1,-17-35 1,-1 17-16,-17 0 16,18-17-1,17 35 1,0-18 15,1 0-15,-19-17-1,1 0 1,0-1 0,17 1-1,0 17 1,0-17 0,1-18-1,-19 18 1,1-18-1</inkml:trace>
  <inkml:trace contextRef="#ctx0" brushRef="#br0" timeOffset="101356.83">12277 10601 0,'0'35'234,"0"-17"-234,0 0 16,0 17-16,17 0 15,1 18 1,-18-18 0,18 1-1,-1-19 1,-17 1-1,0-1 1,18 1 0,-18 0-1,0-1 17,0-34 77,0-1-93,0 0-16,0 1 31,0-1-16,0 1 1,17 17-16,-17-18 16,0 0-1,18 18 17,0 0-17,-18-17 1,0-1-16,17 18 15,1 0 17,0 0-17,-1 0 1,1 0-16,17 0 31,-17 18-15,0-1 15,-18 1 0,0 0-31,0-1 16,0 18 15,-36 1-15,36-19-1,-17 1 1,-1 0 0,0-1-1,1 19-15,-1-19 16,0-17 0,-17 35-1,17-35 1,1 18-1,17-36 48</inkml:trace>
  <inkml:trace contextRef="#ctx0" brushRef="#br0" timeOffset="103123.61">12577 10054 0,'17'18'187,"54"17"-171,-18-17-16,-36 17 15,19-35-15,34 35 16,1 1 0,-18 16-1,-18-16 17,-18-19-17,1 54 1,0-18-1,-18 17 1,0 72 0,0-19-1,-53 36 1,53-71 0,-35-53-1,35-17-15,0 17 16,-18 0-1,18-17 17,-35-18-1,17 0-15</inkml:trace>
  <inkml:trace contextRef="#ctx0" brushRef="#br0" timeOffset="104542.37">9260 14340 0,'53'-35'234,"53"-35"-234,0-1 16,0 18-16,0-17 16,17 17-1,-52 0 1,-36 53-1,-17-18 1,-1 18 0</inkml:trace>
  <inkml:trace contextRef="#ctx0" brushRef="#br0" timeOffset="106433.29">9596 14570 0,'17'-18'282,"18"18"-282,1-35 15,-1 35-15,-17 0 16,35-18-1,-36 1 1,54-19 0,-36 36-1,0-35 1,18 35 0,-35-18-1,17 18 1,-17 0-1,-1 0 1,1 0 15,-18-35 63</inkml:trace>
  <inkml:trace contextRef="#ctx0" brushRef="#br0" timeOffset="109055.05">10795 14005 0,'0'-17'250,"-18"17"-250,18-18 15,-17 18-15,-1 0 16,0-18-1,1 18 1,-1 0 0,1 0-1,-1 0 1,0 18 0,1 0-1,-54 35 1,36-1-1,17 1 1,0-35-16,18 35 16,-17 17-1,17 1 1,0-53 0,17 17-1,-17-17 1,18 17-1,35-35 1,0 0 0,70 0-1,-87 0 1,-1-18 15,-17 18-15,-1 0-1,1-35 1,-18 0 0,-18-54-1,1-16 1,-36-72 0,17 107-1,19 34 1,-1-34-1,-17-1 1,0 1 0,-1 52 31,36 0-47,0 1 15,-17 17 1,17-18-1,-18 18 1,18 18 31,35-1-31,-17 19-1,17 17 1,1-18-1,-1 18 1,-18 0 0,19-18-1,-19-17 1,-17-1-16,18 19 31,17-1-15,-17-17-1,-18-1 1,18 1 0,-18-1-1,17-17 1,-17 18 0,0 0-1,0 17 16</inkml:trace>
  <inkml:trace contextRef="#ctx0" brushRef="#br0" timeOffset="110144.31">11165 13970 0</inkml:trace>
  <inkml:trace contextRef="#ctx0" brushRef="#br0" timeOffset="110821.26">11165 13970 0,'18'0'344,"0"0"-313,-18 18-16,17-1-15,1 1 16,0-18 0,-18 18-1,17-1 1,1 1-16,-18-1 31,18 1-15,-18 0-1,0-1 1,0 1 0,0 0-1,0-1 17,-18-17-17,0 0 16</inkml:trace>
  <inkml:trace contextRef="#ctx0" brushRef="#br0" timeOffset="112754.91">11289 13106 0,'0'17'250,"-18"1"-235,1 0-15,17-1 31,0 1-15,0 17 0,0 0-1,0-17 1,0 17 0,0 1-1,0-1 1,0-17-1,0 17 1,0 0 0,0 0-1,17 1 17,1-19-17,-18 19 1,18-19-1,-1-17 1,-17 18-16,18-18 16,-1 17-1,1-17 1,0 0 0,-1 0-1,1 0 1,35 0 15,-18 0 0,-17 0-15,-1-17-16,19 17 31,-19 0-15,1-18-1,0 18 1,-1 0 15</inkml:trace>
  <inkml:trace contextRef="#ctx0" brushRef="#br0" timeOffset="114429.54">11271 13564 0,'18'-17'234,"0"-1"-218,-1 0-16,1 1 16,-1 17-1,1-18 1,17 0-1,-17 1 1,-18-1 0,18 18-1</inkml:trace>
  <inkml:trace contextRef="#ctx0" brushRef="#br0" timeOffset="116340.16">11430 12894 0,'35'0'219,"1"0"-219,-19 0 15,18 0-15,1 0 16,34 0 0,54 35-1,-54 18 1,19 18-1,-54-54-15,18 54 16,17 0 15,18 52-15,-35-52 0,0 34-1,-53-52 1,18 0-1,-18-35 1,0 17 0,0 0-1,0-17 1,-18 53 0,1-36-1,-19 35 1,36-52-1,-17 17 1,-19-35 15</inkml:trace>
  <inkml:trace contextRef="#ctx0" brushRef="#br0" timeOffset="118372.43">10319 13847 0,'0'17'219,"0"18"-204,0-17 1,0 17-16,0 1 15,0-1 1,0 0-16,0 0 16,0 18-1,0-17-15,0 17 16,0-18 0,0 0-1,0-17 1,0 17-1,0-17 1,17-1 0,-17 36-1,18 0 32,-18-35-31,35-1-1,-35 1 1,18 0 0,0-1-1,-18 1 1,35 17 0,-18-17-1,-17 0 1,18-18-1,17 35 17,-17-18-32,0-17 15,35 53 1,-36-35 15,54 17-15,-36 1-1,0-1 1,36-18 0,-36 1-1,18 0 1,-35-18 0,17 35-1,-17-35 1,-1 0-1,-17 18 1,18-18 15,-36-18 1</inkml:trace>
  <inkml:trace contextRef="#ctx0" brushRef="#br0" timeOffset="119995.31">12277 13088 0,'17'-18'219,"19"-17"-219,16 17 16,-34-17-16,0 35 15,17-17 1,-17 17 0,17-36-1,-17 36 1,-18-17-1,17 17 1</inkml:trace>
  <inkml:trace contextRef="#ctx0" brushRef="#br0" timeOffset="121784.77">12841 12224 0,'0'17'204,"-18"-17"-189,1 0-15,17 18 16,-18 0 15,18-1 0,0 1-15,0 0 0,0-1-1,0 18 1,18 1-16,-18-19 15,0 19 1,0-19 0,0 1-1,17 17 17,-17-17-17,18 17 16,0-17-15,-1-1 0,1-17-1,-18 36 1,35-36 0,-17 17-1,0-17 1,-1 18-1,1-18 1,-1 0-16,1 0 16,17 0-1,-17 0 17,17 0-1,-17 0-16,0 0 1,17-18 0,-17 18-1,-1 0 17</inkml:trace>
  <inkml:trace contextRef="#ctx0" brushRef="#br0" timeOffset="123325.62">12876 12612 0,'18'-18'250,"53"-52"-250,52-19 16,177-193-1,-141 141-15,-89 53 32,-35 70-32,-17-17 15,0 35 1,-1-18-1</inkml:trace>
  <inkml:trace contextRef="#ctx0" brushRef="#br0" timeOffset="127473.59">14076 11659 0,'-18'0'235,"1"0"-235,-1 0 15,0 0 1,1 0 0,-1 0-16,0-17 15,1 17 17,-1-18-17,0 0 1,1 18-1,-1-17 1,1 17 15,34 17 63,-17 1-94,18-18 16,-1 18-1,1-18 1,0 0 0,-18 17-16,17-17 15,1 0 1,0 36-1,-1-19 1,1-17-16,17 18 16,-17-18-1,-1 17 17,1-17-32,-18 18 15,18-18 1,-1 0-1,19 0 17,-36 18-32,17-18 15,1 0 17,0 0-17,-1 0 16,1 0-15,-18-18 0,0 0-1,17 1 1,1-1 15,0 1-15,-18-1-1,0 0-15,0 1 16,0-54 0,0-17-1,0 17 1,0 36 15,0 0-15,0 0-1,0 17 1,0 0 0,-18 18 15,0 0-15,1-17 46,-1 17-31,18-36-15,-17 19 0,-1-1 15,0 18 0,1 0 0</inkml:trace>
  <inkml:trace contextRef="#ctx0" brushRef="#br0" timeOffset="129938.57">14270 10777 0,'17'18'219,"1"0"-203,0-18-16,-18 17 0,17-17 15,54 36 1,-18-1-1,0 0 1,0 0 0,-18 1-1,36 17 17,-54-18-17,36 0 1,-35 0-16,17 1 15,-17-19 1,17 19 0,0-1 15,-17-17-15,17 17-1,-35-18 16,18-17-15,-18 18 15,0-36 16,-18 1-31,0-1-1,1 1 1,17-1 0,-18 0-1,18 1 1,-17-1 0,17 0-1,0 1 1,0-1-1,0 0 1,0 1 0,0-1-1,0 0 1,0 1 15,17-18-15,1 17-1,-1 0 1,1 1 0,0 17 15,-1 0 0,1 0-15,0 0-1,-1 0 1,-17 17 0,18-17-1,0 0-15,-18 18 32,17-18-17,-17 35 1,0-17-1,0-1 1,0 19 0,0 17-1,-17 70 1,-19 1 0,1-54-1,35-35 1,-18-17-1,1 17 1,17-17 0,-18 0-1,18-1 1,-18-17 15,1 0-15</inkml:trace>
  <inkml:trace contextRef="#ctx0" brushRef="#br0" timeOffset="131459.86">10689 16069 0,'0'-35'219,"53"-18"-203,18 0-16,-36 0 15,18 18-15,0-18 16,-18 18 0,-35 17-1,35 0 1,-17 18 15,0-17-15,-1 17-1,1 0 1</inkml:trace>
  <inkml:trace contextRef="#ctx0" brushRef="#br0" timeOffset="132729.01">10936 16140 0,'18'0'265,"-18"-18"-249,17 18-16,-17-18 16,36-17-16,-19 17 15,19-17 17,-19 17-17,1-17 1,-1 18-1,1 17 1,0-18 0,-18 0 15</inkml:trace>
  <inkml:trace contextRef="#ctx0" brushRef="#br0" timeOffset="135158.65">12206 15152 0,'-18'0'218,"1"-18"-218,-1 18 16,1 0 0,-1 0-16,0-17 15,1 17 1,-1 0 0,0 0-1,1 0 1,-1 0-1,18 17 17,-18-17-32,18 18 15,-17-18-15,17 17 16,0 19 0,0 52-1,0-53 1,0 18-1,0-18 1,0-17 15,0 17-31,17-17 47,-17 0-31,18-18-1,0 17 1,-1-17 0,1 0-1,0 0 1,-1 0 0,19 0-1,-19 0 1,1-17 15,-18-1 0,0 0-31,-18-35 16,1 18 15,-1-18-15,18 36-16,-18-19 15,1 1 1,-1-36 0,-17 19-1,-1-54 1,1 53 0,18 35-1,17 0 1,-18-17-1,0 18 1,1-1 0,-1-17 15,0 17-15,1 0-1,17 1 1,-18-1 15,18 36 63,0-1-79,35 1 17,-35 0-32,36 17 15,17 18 17,-36-18-17,1-17 1,35 17-1,-36 0 1,19 18 0,-1-17-1,0-19 1,-17-17-16,-1 35 16,19 1-1,17-1 1,-18 0-1,0 1 1,-17-19 0,-1 18-1,1-17 1,-18 0 15,0-36 0</inkml:trace>
  <inkml:trace contextRef="#ctx0" brushRef="#br0" timeOffset="136594.05">12453 15187 0,'18'18'266,"-1"-1"-250,-17 1-16,18-18 15,-18 18-15,18 17 32,-18-17-32,17-1 15,-17 1 1,0 35-1,0-36 1,0 36 0,0-17-1,0-19 1,0 1 0,0-1-1,0 1 16,0-53 16</inkml:trace>
  <inkml:trace contextRef="#ctx0" brushRef="#br0" timeOffset="139006.06">12559 14464 0,'18'53'219,"17"17"-204,0-17-15,-17-17 0,17 34 16,18 18 0,0 36-1,-18-54 1,0-52 0,-35 17-1,18 1 1,-18-19-1,18 1 1,-1-1 15,-17 1 1,-17-36 77,17 1-93,-18-1-1,18 1-15,0-1 16,-18 18-16,1-18 15,17 1 1,0-19 0,0 19 15,0-1-15,17 0 15,-17 1-16,18-1 1,17 18 0,-35-18-16,36 1 15,-19 17 1,1-18 0,-1 18-1,1 0 1,0 0-1,-1 0 1,1 0 0,0 0 15,-1 0 0,-17 18-15,0-1-1,18 1 1,-18 35 0,18-18-1,-1 36 1,-17-36 0,0 18-1,0-35 1,0-1-1,-17 1 1,-1-18 15,0 0-31,1 0 32,-1 0-17,0 0 1,1-18-1,17-17-15,-18 35 16,0-18 0,18 1-1,-17-1 1,-1 1 0</inkml:trace>
  <inkml:trace contextRef="#ctx0" brushRef="#br0" timeOffset="140822.44">14164 16104 0,'-18'0'250,"1"0"-234,-1 0-16,18 18 16,0 0-1,-35-1 1,35 1-1,0-1 1,-18 1 0,18 0-1,0-1 1,0 1 0,0 0-1,0-1 1,18 1-1,-18 0 1,35 52 0,0-17-1,1 0 17,-1-18-32,18 18 15,-18-18 1,53 71-1,-35-70 1,18 52 0,-18-53-1,0 18 1,-18-18 0,-17-17-1,17 0 1,-35-36 15</inkml:trace>
  <inkml:trace contextRef="#ctx0" brushRef="#br0" timeOffset="142271.83">14323 17039 0,'0'-17'219,"17"17"-219,1-36 16,0 36-16,-1-35 15,19 17 1,-19 1 0,1-19-1,0 19 1,-1-1 0,1 18 30,-18-18-46,17 1 16,1 17 15,-18-18-15,18 18 0,-18-17-1,0-1 1,17 0-1,1 1 1,0-1 0,-1-17-1,54-36 1,-54 18 0,1 36-1</inkml:trace>
  <inkml:trace contextRef="#ctx0" brushRef="#br0" timeOffset="148721.89">14975 16510 0,'0'18'187,"0"-1"-156,0 1-15,0 0-16,0-1 47,0 1 0,0-1-32,18-17-15,-18 18 16,18-18-16,-18 18 16,17-18-1,1 35 1,0-35 0,-1 18-1,19-18 1,-19 17-1,36-17 1,-18 0 0,18 0 15,-35 0-31,35-35 31,0 17-15,-18-17-1,-17 0 1,-18 17 0,17 18-1,-17-17 1,0-1 0,0 0-1,0 1 1,0-1 15,-17 18-15,-1-18-1,0-17-15,18 17 32,-53 1-17,36-1 1,-18 1-1,-1-1 1,-17 18 0,36 0-1,-1 0 1,-35 0 0,36 0-1,-19 18 1,19-1-1,-1 1 1,0-1 0,1 1-1,17 0 1,0-1 15,0 1-15,0 0-1,17-18 1,1 0 0,0 0-1,-1 0 1,19 0 0,-1-18-1,18 0-15,-36 1 16,54-19-1,-18 1 1,0 18 0,-18-19-1,-17 1 17,17 17-17,-17 1 1,-18-1-1,0 0 1,17 1 0,-17-1-1,0 0 1,0-34 0,0 16-1,0 1 1,-17 0-1,-1 17 1,0 0 0,1-17-1,-19 0 17,1 35-17,17-18 1,1 1-1,-18 17 1,-1-36 0,19 36-1,-19-17 1,19 17 0,-1-18-1,0 18 1,18-18-1,-17 18 17,17 18 46,0 0-63,17-18-15,1 17 16,-18 1-16,18-18 16,17 53-1,0 0 1,18-18 0,-53-17-1,35 17 1,1-17-1,-19-1 1,1 1 0,0 0-1,17-1 17,0 1-17,-17-1 1,17 1-1,-17-18 1,17 0 0,-17 0 31,-18-18-16,17 18-31,1 0 15,-18-17 1,0-1 0,0 1-1,0-36 17,0-36-17,-35-16 1,17 34-1,0 18 1,1 18-16,-1 0 16,18 17-1,-18-17 1,-17 17 0,18-17-1,-1 17 1,0 0-1,1 18 1,17 18 78,0 0-79,0-1-15,17-17 16,1 18-16,0 0 16,34 35-1,-16-18 1,17 35 0,-36-52-1,19 35 1,34-35-1,-35 17 1,18 0 0,-17-35-1,17 35 17,-36-35-17,18 0 1,-17 0-1,0 0 1,-1 0 31,1 0-47,0-17 47,-18-1-47,0-17 15,0-53 1,0 52 0,0 1-1,0 18-15,0-1 32,0 0-17,0 1 1,0-1-1,-18 18 17,0 0-17,18 18 1,0-1 15,0 1-31,0 0 16,0 17-1,0-18 1,36 36 15,-19-17-31,19-1 16,34 0 15,-52-17-15,17-1-1,-17 1 1,-1-18 0,1 0-16,0 0 15,-1 0 17,-17-18 30,0 1-46,-17 17-16,17-18 15,-18 1 1,18-1 0,-18-17-1,-17 17 1,17 0-1,1 1 1,-1 17-16,0 0 31,1-36-15,-18 36 0,17 0 15,0 0 0,18 18-15,0 0 15,0-1 0,18 1-15,-18 0-1,35-18-15,-35 17 16,35-17 0,-17 18-1,0-18 1,-1 0 0,1 0-1,0 0 16,-1 0 1,1-35-17,0 17-15,-1-53 32,-17 36-32,18 0 15,0 0 1,-18 17-1,0 0 1,0 1 0,0-1-1,0 36 110,0-1-109,0 1 0,17 0-1,-17-1-15,18 1 16,17 35-1,0-36 1,-17 1 0,35 17-1,-35-17 17,17-18-17,-18 0 32,1 0-31,0-18 15,-18 1-31,17-19 31,1 1-15,-18 0-1,18 0 1,-18 17 31,0 0-16,17 18 172,1 18-187,0 0 0,-1-18-1,-17 17-15,18 1 16,-18 0 15,17-18-15,1 0 15,0 0 0,-1 0 0,1 0 1,-18-18-17,18 0 1,-1-52 0,-17 34-1,0 1 1,0 0-1,0-18 1,-17 0 15,17 35-31,-18-17 32,18 17-17,-18 18 1,18-17-1,0-1 1</inkml:trace>
  <inkml:trace contextRef="#ctx0" brushRef="#br0" timeOffset="150310.88">17286 15081 0,'-18'36'235,"18"-19"-220,-35 18-15,35-17 16,0 0-16,-35 35 16,35 0-1,0-18-15,-18 18 16,18 17-1,0 1 1,0-36 0,36 36 15,-19-1-15,18-17-1,-17-35 1,17 35-1,-17-36 1,35 19 0,53 34-1,-18-35 1,18 1 0,-71-19-1,0-17 1,1 0-1</inkml:trace>
  <inkml:trace contextRef="#ctx0" brushRef="#br0" timeOffset="152772.19">17709 15258 0,'0'17'219,"0"19"-219,0-1 16,0-18-16,18 1 15,0 17 1,-1 18 0,1 0-1,0-35 1,-18 17 0,17 0-1,-17-17 1,18-18-1,-18 18 1,0-36 78,0 0-79,0 1 1,0-1-16,0 0 0,-18-17 16,18-53-1,0 17 1,0 1 0,0 35-1,0 17 1,0 0 15,0 1-15,0-1-1,0 0 1,0 1 0,18 17-1,17-18 1,-17 1-1,-1 17 1,19 0 0,-19 0-1,1 0 1,0 17 0,17 18-1,-17 1 1,-18-1-1,0 0 1,0-17 0,0 17-1,0-17 1,0 17 15,-18-17-15,18-1-1,-18-17 1,36 0 93,0 0-109,-1 0 16,18 0 0,-17 0-1,0 0 1,-1 0-16,1 0 16,0 0-1,-1 18 1,1 0-1,0-18 1,-18 17 0,0 1-1,17 0 1,-17 17 0,0-18-1,0 1-15,0 17 16,-17 1-1,-19 34 1,1-52 0,-36 35 15,36-53-31,0 17 31,17-17-15,-17 18-1,17-18 1,1 0 0,-1 0-1,18-18 17,0 1-17</inkml:trace>
  <inkml:trace contextRef="#ctx0" brushRef="#br0" timeOffset="154291.53">18327 14922 0,'35'0'218,"-17"0"-218,17 18 16,36 0-16,87 17 16,-52 0-1,35 36 1,-70-18-1,-1 0 1,-17 17 0,-17-34-1,-19-1 1,1 35 0,-1-17-1,1 88 1,-18-52-1,0 34 1,-18-88 0,1-17-1,17 17 1,-18-17 15,1-18-15,-36 0-1</inkml:trace>
  <inkml:trace contextRef="#ctx0" brushRef="#br0" timeOffset="155588.33">20479 15663 0,'53'-17'250,"-18"17"-250,0 0 16,36 0-16,-1-53 15,19 53 1,-19-36 0,-52 36-1,17 0 1,-17 0-1</inkml:trace>
  <inkml:trace contextRef="#ctx0" brushRef="#br0" timeOffset="156792.37">20726 15981 0,'17'0'234,"19"0"-218,-1 0-16,0 0 16,36-18-1,-18 18 1,-36 0-16,1 0 15,17 0 1,0 0 0,-17 0-1,0 0 1,-1 0 0,1 0 15,-18-17-16</inkml:trace>
  <inkml:trace contextRef="#ctx0" brushRef="#br0" timeOffset="159090.49">22137 14940 0,'-18'-18'484,"1"18"-468,-1 0-16,0 0 15,1 0 1,-19 0-1,19 0 1,-1 0 15,0 0-15,1 18 0,17 0 15,0-1-31,-18 1 15,18 0 1,0-1 0,0 19-1,0-19 17,18 1-17,-18 0 1,0-1-1,17-17 1,-17 18 0,18-1-1,-18 1 1,18 0 0,-18-1-1,0 1 1,35 17-1,-17-17 1,17 35 0,-17-18 15,17 0-15,-35 1-16,0-19 15,17 1 1,1 17-1,17 0 1,-17 1 0,0-19-1,-1 1 1,1 17 0,-18-17 15,0-36 16,0 1-32</inkml:trace>
  <inkml:trace contextRef="#ctx0" brushRef="#br0" timeOffset="160488.95">21855 15540 0,'35'0'234,"18"-18"-234,-36 1 0,19-1 16,-1 0-1,53-35 1,-70 36-1,17 17 1,-35-18-16,18 18 16,-1 0-1,-17-18 1</inkml:trace>
  <inkml:trace contextRef="#ctx0" brushRef="#br0" timeOffset="162256.23">22437 14693 0,'-18'18'219,"18"-1"-188,0 1-16,0 0-15,0-1 16,0 1 0,0 0-1,0 52 1,0 1 0,0 52-1,18-87-15,17 52 16,18 70-1,-36-105 1,1-17 0,35 34-1,0-52 1,-35 17 15,105 36-15,-52-36-1,-18-17-15,35 17 16,18 0 0,52-17-1,-87-18 1,-18-18 0</inkml:trace>
  <inkml:trace contextRef="#ctx0" brushRef="#br0" timeOffset="167255.81">22807 14799 0,'18'0'328,"17"35"-312,-35 1-16,35-19 16,-35 18-16,36 1 15,-1-1 1,-35-17 0,17-1-1,1 1 1,-18 0-1,0-1 1,35-17 0,-35 18 15,0-36 110,0 1-110,0-1 234,0 0-218,0 1 16,0-1 359,0 0-360,0 1 360,0 34-266,0 1-140,0 0 0,0-1-1,18-17 1,-18 18-1,0 0-15,0-1 16,18-17 0,-18 18-1,17 17 17,1-35-17,-18 18 1,0-1-1,18-17 1,-18 18 0,0 0 15,0-1 0,0 1 110,17-18-126,-17 18 17,0-1-17,0 1 48,18-18-48,-18 18 48,17-18-47,-17 17 15,18-17 31,-18-17 16,0-1-62,0 0-16,-18 1 16,18-1-16,-17 0 15,17 1 1,0-1 0,-18-17-1,18 0 16,0 17-15,0 0 0,0 1-1,18-19 1,-1 36 0,1 0-1,0-17 1,-1 17-1,1-18 1,0 18 0,-1 0 15,1 0 16,-18 18-32,0-1 1,0 1 0,0 0-1,0-1 1,0 1 0,0 0-1,0-1 1,0 1-1,-18 17 17,1-17-17,17-1 1,0 1 0,-18-18-1,18 18 1,0-1-1,-18-17 1,1 0 15,-1 0-15,18-35 0</inkml:trace>
  <inkml:trace contextRef="#ctx0" brushRef="#br0" timeOffset="169090.65">23195 14111 0,'18'0'234,"-1"18"-218,1-18-16,0 17 15,-1-17-15,36 36 16,53 17-1,-35-1 1,34 37 0,-34-36-1,-18 0 17,-35-18-32,34 35 15,1 1 1,71 193-1,-36 36 1,-35 0 0,-53-247-1,0 0 1,0-35 0,0-1-1,0 1 1,-18 0-1,1-18 17,-19-36-32,19 1 15</inkml:trace>
  <inkml:trace contextRef="#ctx0" brushRef="#br0" timeOffset="173794.2">10672 5292 0,'0'35'203,"-18"18"-203,18-18 16,0-17-16,0 17 0,-18 18 16,18 0 15,18 70-15,-18-70-1,35 18 1,0-36-1,-17 18 1,0-35-16,-1 17 16,-17 0-1,36 18 1,-19-35 0,-17 17-1,18 0 1,0-17 15,-1-18-15,-17 18-1,18-18 17,-1 0-1,1 0-16,0 0-15,17 0 16,18 0 0,35 0-1,-17 0 1,-54 0 0,36 0-1,-35 17 1,17 1-1,0-18 1,-17 0 15,0 0 1,-1 0-17,-17-18 63,0 1-62,-17-1 0,17 0-1,0 1-15,0-1 16,-18 0-1,18 1-15,-18-19 16,18 1 0,0 18 15,0-1-31,0 0 16,0 1 15,0-1-16,0 0 1,0 1 15,0 52 110,0-17-125,0-1-1,0 1 1,0 0-1,0-1 1,0 1 0,0-1-1,0 1 1,0 0 15,0-1 16,0 1-47,18 0 16,-18-1 15,0 1-15,0 0-1,0-1 1,0 1 31,-18-18-32,1 0 1,-1 0 0,1 0-1,-1 0-15,-17 0 16,17 0-1,-17 0 1,-1 0 15,19 0-15,-1 0 31,0 0-32,1 0 17,17 18 30,-18-18-62,18 17 47,-17-17-47,-1 0 47,0 0-31,1-17 15,17-1 0,-18 18-15,18-18-16,0 1 15,-18 17 1,18-18 0,0 0-1,0 1 1,-17-19-1,17 19 1,-18 17 0,18-18-1,0 0 1,-18 1 15,18-1-15,0 1-1</inkml:trace>
  <inkml:trace contextRef="#ctx0" brushRef="#br0" timeOffset="176471.33">11307 4904 0,'0'17'328,"0"19"-312,17-19-16,1 18 16,17 18-1,-17 0 1,-1-17-1,-17-19 1,18 1 0,-18 17-1,18-35 1,-18-35 46,-18 35-46,18-18 0,-18 18-1,18-17 1,0-1-16,-17 18 16,17-18-1,-18 1 1,0-36-1,1 17 1,-1 1 0,18 18-1,0-1 1,-17-17 0,17 17-1,0-35-15,0-18 16,0 19-1,0 16 1,0 1 0,0 17-1,0 1 17,17 17-17,54-18 1,17 0-1,53 18 1,-53 0 0,53 0-1,-105 0 1,17 0 0,-18 0-1,0 0 1,0 0-1,-17 0 1,0 0 0,-18 18 15,17-18 0,-17 18-15,0-1 15,0 1-31,0 0 16,0 17-1,0-17 1,-17 17-16,-1 53 16,18 0-1,-18 36 1,18-54-1,0 18 1,0-52 0,0-1 15,0-17-15,18 17-1,-18-17 1,0-1 15</inkml:trace>
  <inkml:trace contextRef="#ctx0" brushRef="#br0" timeOffset="179489.89">20902 16898 0,'53'-18'219,"0"18"-203,17-35-16,-34 17 15,70 1 1,-71-1-1,-18 18 1,19 0 0,-19 0 15,1 0-31,0 0 47,-1 0-16,-17-17 16</inkml:trace>
  <inkml:trace contextRef="#ctx0" brushRef="#br0" timeOffset="180955.43">21220 17092 0,'17'0'250,"18"-18"-250,1 18 15,-1 0-15,0-17 16,54-1-1,-72 18 1,1 0-16,17 0 16,-17 0-1,-1 0 17,1 0-17,0 0 1</inkml:trace>
  <inkml:trace contextRef="#ctx0" brushRef="#br0" timeOffset="183406.55">22119 16263 0,'0'18'234,"18"-1"-218,-1 1-16,-17 0 15,18-1-15,0 1 16,-1 0 15,-17-1-31,18 1 16,-18-1-1,0 1 1,35 17 0,-35 18-1,53 18 1,-53-36 0,53 18-1,-53-18 1,18-17-1,-18 0 1,17-1 0,-17 1-1,18-18 1,-18-18 218,-18 1-234,18-1 0,0 0 16,0 1 0,0-1-1,-17 18 1,17-18-1,17 18 48,1 0-63,0 0 16,-1 0 15,1 0-16,0 0 1,-1 0-16,36-35 16,-18 17-1,-17 1 17,17 17-17,-17 0 1,0-18-1,-1 18 1,1 0 15,0 18 1,-18-1 14,0 1-46,0 0 16,0-1 15,0 19-15,0-1 0,0 53-1,0-35 1,0 0-1,0-35 1,0 35 0,0-18-1,0-18 1,0 1 0,-36 0-1,36-1-15,-17-17 16,17 18-1,-18 0 1,18-1 0,-18-17-1,1 0 32,-19-35-31,19 0-1</inkml:trace>
  <inkml:trace contextRef="#ctx0" brushRef="#br0" timeOffset="196173.39">11906 16298 0,'88'-35'235,"71"-36"-235,35 19 0,0-19 15,-53 36-15,36-18 16,-36 0-1,-71 35 1,1-17 0,35 0 15,-53-1-15,53 1-1,-1-18 1,-34 18-1,-18 17 1,17 1 0,-52-1-1,0 0 1,17 18 0,-17-17-1,-1 17 1,-17-18-1,0 0 1,0-17 0,0 18-16,-17-19 15,-1 1 17,18 0-17,-18 17 1,18-17-1,-17-53 1,-19 17 0,19-35-1,-19 53 1,1-53 0,18 54-1,-36-37 1,0 19-1,-18-1 1,-52-52 0,70 70-1,-35-53 17,35 71-17,17 17-15,1-17 16,17 17-1,-52-35 1,35 18 0,-1 35-1,19-35 1,-19 35 0,19-18-1,-1 18-15,1 0 16,-36 0-1,-36 18 1,37-1 0,-195 195 15,53-53-31,-71 70 31,159-141-15,0 18-1,0 0 1,54-71 0,16 18-1,19-35 1,-19-1 0,19 1 15,-1 0 0,18-1-31,-35 19 16,35-1-1,0-17 1,-18 17 15,18-18-15,0 19-16,35 34 15,18 1 1,53 88 0,0-18-1,17 0 1,-52-71 0,-18 1-1,0-18 1,-18-36-1,-17 19 1,-1-19 0,1 1-1,0 0 17,-18-1-17,17-17 1</inkml:trace>
  <inkml:trace contextRef="#ctx0" brushRef="#br0" timeOffset="204872.2">33302 10054 0,'0'53'203,"0"35"-188,18 18-15,-18-53 0,0-18 16,0 18 0,0 0-1,0-35 1,0-1-1,0 1 1,0 0 15,0-36 79,0 0-110,0 1 15,0-1 17,0 0-32,0-17 15,0-53 1,0 0-1,0 35 1,0 0 0,0 18-1,0 17 17,0 0-17,0-17 1,0 18 15,0-1 0,0 0-15,0-17 0,0 17-1,0 1-15,0-1 16,0 0-1,0-17 1,0 17 15,0 36 47,0 0-62,17-18 0,-17 17-16,18 19 15,0-19 1,-18 1-16,17 0 16,19 35-1,-19-36 1,19 36-1,-36-35 1,17-1 0,-17 1-1,18 0 1,-18-1 0,18 1-1,-1 17 16,-17-17-15,18-1 0,-18 1-1,17-18 1,-17 18 0,0-1-1,18 1 1,0 0-1,-18-54 32,0 19-31,0-1 0</inkml:trace>
  <inkml:trace contextRef="#ctx0" brushRef="#br0" timeOffset="206628.83">33390 10354 0,'18'0'281,"-18"-18"-265,0 1 15,18 17-31,-1 0 47,1 0-31,-18-18 31,18 18-32,-18-18 16,17 18-15,-17-17 15,18 17-31,-18-18 16,18 18-16,-1 0 47,1 0-16,-18 18 32</inkml:trace>
  <inkml:trace contextRef="#ctx0" brushRef="#br0" timeOffset="211278.06">33602 10089 0,'0'-17'422,"0"-1"-391,18 18-31,-1-17 31,1 17 110,-18-18-110,-18 18 94,1 0-109,-1 0-1,18-18-15,-18 18 16,18-17 0,-17 17-16,-18 0 15,17-18 1,0 18 15,1-18-15,34 18 249,1 0-249,0 0 31,-1 0-31,-17 18 15,18-18-16,-1 0 1,-17 18 93,0-1-46,0 1-32,18-18-31,-18 18 31,0 17 1,18-35-32,-1 17 15,-17 1 32,18-18-16,-18 18 16,0-1-47,18-17 47</inkml:trace>
  <inkml:trace contextRef="#ctx0" brushRef="#br0" timeOffset="213698.42">33690 9790 0,'0'17'344,"0"1"-329,0-1 1,0 19 0,0-19 15,0 1-15,0 0-1,0-1 16,18 1 1,0 0 46,-18-1-78,17-17 31,1 0 0,-1 0 1,1 0-1,0 0 16,-1 0-16,1 0 0,-18 18 16</inkml:trace>
  <inkml:trace contextRef="#ctx0" brushRef="#br0" timeOffset="-213983.42">33761 9931 0,'0'-18'313,"17"0"-298,1 1 1,0-1 0,-18 0-1,0 1-15,17 17 16,-17-18 0,18 18-1,-18-17 1,0-1-1,0 0 32</inkml:trace>
  <inkml:trace contextRef="#ctx0" brushRef="#br0" timeOffset="-206136.21">30127 10477 0,'0'18'265,"0"0"-265,-17 17 16,-1 0-16,0 18 16,1-35-1,17 17 1,0-17-1,-18-1 1,18 19 0,0-19 15,0 1 16,0 0-32,0-36 126,0 0-125,0 1-1,0-1-15,0-17 0,0-36 32,18 1-17,-18 17 1,0 35-1,17 0 1,-17 1 0,0-1-1,18 18 17,-18-17-32,18-1 46,-18 0-30,17 1 15,1 17 16,-18-18-31,17 18-1,1 0 32,0 0-31,-18 18 15,17-18-31,-17 17 16,18 1-1,0 17 1,-1-17 0,1-1-1,0 19 1,-1-19 15,-17 1-15,18 0-1,-18-1 1,18 1 0,-18 0-1,35-1 1,-35 1 0,0 0-1,17-18 1,-17 17-1,0 1-15</inkml:trace>
  <inkml:trace contextRef="#ctx0" brushRef="#br0" timeOffset="-204303.45">30110 10654 0,'17'-18'297,"1"18"-282,-1 0 16,1 0 1,0 0-1,-1 0 0,-17-17 16,18 17-47,-18-18 31,18 18-31,-1-18 32,1 18-17,-18-17 1,18 17-1,-1 0 32,1 0-15,0-18 30,-1 18-46,-17-18-1,18 1 1,-1 17 31</inkml:trace>
  <inkml:trace contextRef="#ctx0" brushRef="#br0" timeOffset="-202029.34">30586 10460 0,'17'-18'297,"1"18"-281,0 0 0,-18-17-1,17 17-15,1-18 16,0 18-1,-18-18 1,17 18 0,1-17-1,0-1 1,-1 18 0,1 0-16,-18-18 15,17 18 1,1-17-1,0-1 17,-1 18-1,-52 0 78,17 0-93,1-18-16,-1 18 16,-17-17-1,17 17 1,1 0-1,-1 0 1,36 0 140,-1 0-140,1 0 0,17 0-1,-35 17-15,35-17 16,-17 0-1,-18 18 1,18-18 0,-1 0-1,19 35 17,-19-17-1,-17 0 16,0-1-16,0 19 0,0-19-15,0 1-1,0-1 1,0 19-16,0-1 16,-17-17-1,-1-1 17,18 1-32,0 17 31,0-17-16</inkml:trace>
  <inkml:trace contextRef="#ctx0" brushRef="#br0" timeOffset="-200024.52">31080 10283 0,'0'18'281,"0"0"-265,0-1-16,0 1 15,0 0 1,0 17-16,0-17 16,0-1-1,0 1-15,0 35 16,0 0-1,17 53 1,1-71 0,0 18 15,-18-18-15,17-17-1,-17 17 1,36-35-1,-19 18 1,1 17 0,17-35-1,-17 0 1,35 0 0,-36 0-1,1 0 1,17 0-1,-17-18 17,-1 18-1,-17-17-31,18 17 16,-18-18 15,18 18-16,-18-18 1,0 1 0</inkml:trace>
  <inkml:trace contextRef="#ctx0" brushRef="#br0" timeOffset="-198529.24">31150 10724 0,'0'-17'219,"18"17"-204,17 0 1,-35-18-16,18 1 16,-1 17-16,1 0 15,0-18 1,-1-17-1,19 35 1,-19-18 0,1 18-1,0-18 1,-1 1 15,1 17-15</inkml:trace>
  <inkml:trace contextRef="#ctx0" brushRef="#br0" timeOffset="-195230.37">30233 11624 0,'35'88'219,"18"53"-219,18 36 16,-36-36-16,-17-35 15,-1-71 1,1 35 0,-18-52-16,0 17 31,0-17-15,0 0-1,-18-18 95,18-18-110,0 0 15,0 1 1,-17 17-16,17-18 15,0 0 1,0-17 0,0 18-1,0-19 1,0 19 0,0-1-1,0-17 1,35 35-1,-17-18 1,-1 0 0,19 1-1,-1 17 1,-18 0 15,1 0-31,0 17 31,-1-17-15,-17 18 0,18 17-1,-18-17 1,0 53 0,0-1-1,0 36 1,-35-35-1,-1-36 1,1 0 0,18-17-1,-19-1 1,19 1 15,-1-18-15,0 0-1,1 0 17,17-18 30,0 1-62</inkml:trace>
  <inkml:trace contextRef="#ctx0" brushRef="#br0" timeOffset="-192987.97">30974 12312 0,'18'-18'297,"17"18"-281,-18 0-16,1-17 0,0 17 15,17-18 1,-17 18 0,17-18 15,-17 18-31,-1-17 31,1 17-15,-1-18-1,1 18 1,-18-18 62,-18 18-78,1 0 16,-1-17-1,1-1 1,-1 18 0,0 0-16,1-17 15,-1 17 17,0 0-17,36 0 110,0 0-109,-1 0 15,1 0-15,0 0 31,-1 0-16,-17 17-31,18-17 15,-1 0 1,1 0 0,-18 18-1,18-18 1,-18 17 15,0 1-15,0 0 31,0-1-47,0 19 31,0-19-15,-18 19-1,0 34 1,18-17-1,0-35-15,0 17 16,0-17 0,0-1-1</inkml:trace>
  <inkml:trace contextRef="#ctx0" brushRef="#br0" timeOffset="-191103.21">31485 11871 0,'0'18'313,"-17"-18"-298,-1 17-15,18 54 32,-35-18-17,35-18-15,0 53 16,-18-35-1,18 18 1,0-54 0,0 19-1,0-19 1,0 1 0,0-1 15,18-17-16,-18 18 1,17 0 0,1-18 15,0 0-15,-1 0-1,1 0 1,0 0-1,-1 0 1,19-18 0,-19 18-1,1 0 1,0-18 0,-1 18-1,1 0 1,-1 0-1,1 0 17,-18-17 15,0-1-32</inkml:trace>
  <inkml:trace contextRef="#ctx0" brushRef="#br0" timeOffset="-189580.48">31468 12294 0,'0'-17'234,"17"17"-218,1 0 0,0-18-16,-1 18 0,1-18 15,17 1 1,-17 17-1,0-18 1,34 0 0,-34 1-1,17-1 1,-17 1 0,17 17-1,-17-18 1,0 0-1,-1 18 32,1 0-31</inkml:trace>
  <inkml:trace contextRef="#ctx0" brushRef="#br0" timeOffset="-181837.62">17939 2663 0,'-18'-17'219,"-17"17"-219,17-18 15,1 18 1,-1 0-16,0 0 15,-17 0 1,17 0 0,-17 0-1,17 0 17,1 0-17,-1 18 1,18-1-1,-17 1 1,17 0 0,0-1-1,0 1 1,0 17 0,0-17-1,0 0 1,0-1-1,0 1 1,0-1 0,0 1 15,17-18-15,-17 18-16,18-1 31,-18 1-31,17-18 15,1 0 1,0 18 0,17-18-1,0 0 1,1 0 15,-19 0-15,1 0 15,-1 0 16,-17-36-16,0 19 0,0-1-15,0 0 31,0 1-16,18 17-31,-18-18 16,0-17-1,18-18 1,-18 35 0,17-17-1,1 17 17,-18 1-17,0-1 1,0 36 78,0-1-79,0 1-15,-18 35 16,18-35-1,0 35 1,0-18 0,0-18-1,0 19 1,0-19 15,0 1 0,18-18 1,0 0-1,-1 0-15,1 0 30,0 0 1,-1 0-15</inkml:trace>
  <inkml:trace contextRef="#ctx0" brushRef="#br0" timeOffset="-178931.89">18433 2522 0,'-18'0'329,"0"0"-298,1 0 0,-1 0-15,0 18 15,1-18-31,-1 0 31,18 18 0,-17-18-31,17 17 47,-18 1-31,0-18 0,18 18 15,0-1 0,0 1 16,0-1-31,0 1 15,0 0 16,0-1-32,0 1-15,0 0 16,0-1 15,0 1-15,0 0-1,0-1-15,0 1 32,18-18 30,0 0-62,-1 0 16,1 0-1,-1 0 1,19 0 0,-19 0-1,1 0 17,17 0-17,-17 0 1,0 0-1,17 0 1,-18 0 0,19 0-1,-19 0 1,19 0 0,-19-18-1,-17 1-15,18 17 16,0 0 15,-1 0-15,1 0 15,-1 0 16</inkml:trace>
  <inkml:trace contextRef="#ctx0" brushRef="#br0" timeOffset="-174918.41">19032 2540 0,'-17'-18'250,"17"1"-234,-18 17-16,18-18 15,0 0 1,-18 18 0,1 0-1,-1 0 48,1 0-32,17 18-15,-18 0-1,18-1 1,-18-17-1,1 18-15,17 0 16,-18-1-16,18 1 16,0 0 15,0-1-15,0 1-1,0 17 32,0-17-31,0-1 15,18 1-31,-1 0 31,1-18-31,0 0 31,-1 0-15,1 0 0,-1 0-1,1 0-15,0 0 32,17 0-17,-35-18 1,18 18-1,-1-18 1,-17 1 0,0-54-1,0 36 1,-17-36 0,-1 71-16,0-53 15,18 36 1,-17-36-1,-1 35 1,-17-17 0,35 17-1,-18 1 17,1-19-1,17 54 31,0 0-46,17-1 0,-17 1-1,18 0 1,-1-1-1,1 19 1,-18-19 0,18 1-1,-18-1 1,35 1 0,-35 0-1,18-1 1,-1-17-1,-17 18 1,36 0 0,-36-1 15,17-17-15,-17 18-1</inkml:trace>
  <inkml:trace contextRef="#ctx0" brushRef="#br0" timeOffset="-172407.94">19209 2081 0,'17'0'219,"1"36"-204,-18 17-15,35 17 16,-17-35-16,0 18 16,17 0-1,-35 0 1,0-35-16,17-1 15,-17 19 1,18-19 0,-18 1-1,0 0 1,0-1 0,0 1 15,0-36 109,0 1-140,0-1 16,0 0 15,0 1-31,0-1 16,0 0 0,0 1-1,0-1 16,0 1-15,18-1 0,-1 18 15,-17-18-15,18 18-1,0 0 1,-18-17-1,35 17 1,-17 0 15,-1 0 1,-17 17 30,0 1 32,0 0-47,0-1-32,0 1 17,0-1-1,0 1-31,0 0 15,-17-1 17,17 1-1,0 0-15,0-1-1,0 1 1,-18-18-1,18 18 1,-18-1 0,18 1-1,0-1 1,-17-17 0,17 18-1,-18 0 1</inkml:trace>
  <inkml:trace contextRef="#ctx0" brushRef="#br0" timeOffset="-168538.91">13088 1482 0,'-18'0'203,"1"0"-203,17-18 16,-18 18 0,0 0-1,1 0 32,-1 0-31,1 18-1,-1-18 1,0 17 0,1 1-1,-1-18 1,18 18 0,-18-18-16,1 17 15,-1 1 1,18-1-1,0 1 1,0 0 0,0-1-1,0 1 17,0 0-17,0-1 1,0 1-1,18 0 1,-1-1 0,1-17-1,0 18 1,17-18 0,-35 18-1,53-1 1,-18 1 15,0-18-15,-17 0-1,17 17 1,-17-17 15,0 18-15,-18 0-1,17-1 1,-17 1 15,0 0-31,0 35 16,0-18 0,0 35-1,-35 1 1,-53 17-1,17-17 1,-17-36 0,-18 0-1,53-17 17,36 0-32,-1-18 15,-17 0 1,-1 0-1,19-18 1,-1 0 0</inkml:trace>
  <inkml:trace contextRef="#ctx0" brushRef="#br0" timeOffset="-162138.17">12894 2452 0,'0'35'234,"0"18"-234,0-18 16,0 53-1,0-52 1,0-1-1,0 0 1,0-17 0,0 17-1,0-17 1,0-1 15,0 1 0</inkml:trace>
  <inkml:trace contextRef="#ctx0" brushRef="#br0" timeOffset="-159907.81">12876 3087 0,'-17'0'203,"17"17"-203,-18-17 31,0 18-31,18 0 32,-17-18-32,17 17 15,-18-17 1,18 36 15,0-19-15,0 71-1,0-17 1,0 0 0,0-36-1,0-18 1,0 19 0,0-19-1,0 1 1,0 0-1,18-18 1,17 0 0,-17 0 15,-1 0 0,-17-18-15,18 18-16,0 0 15,-1-18 1,-17 1 0,18 17-1,-18-18 1,0-35 0,0 0-1,0 18 1,0 17-1,0-17 1,0 17 0,0-17-1,0 18 48,-18 17-63,18-18 15,0 0 1,-17 1 0,-1-1-1,18 0-15,-18 1 16,18-1 31,18 18 31,0 18-78,-1-1 16,1 1-1,0 0 1,-1-1-16,18 19 15,1-1 1,17 0 0,-36-17-1,1-1 1,35 1 0,-53 0-1,18-18 1,-1 0-1,1 0 1</inkml:trace>
  <inkml:trace contextRef="#ctx0" brushRef="#br0" timeOffset="-158241.31">13176 2417 0,'18'17'218,"0"18"-218,17 1 16,-18-36-16,1 53 16,70 35-1,-52-35 1,-1-18-1,-18-17 1,19 17 0,-19-17 15,1-1-15,-18 1-1,18-18 1,-1 0-1,-17 17 1,18 1 0,-36-36 31,18 1-47</inkml:trace>
  <inkml:trace contextRef="#ctx0" brushRef="#br0" timeOffset="-155983.38">13758 3104 0,'0'36'203,"0"-1"-188,0 0-15,0 1 16,18-1 0,0 0-1,-18-17 1,17-1 0,-17 1-16,0 17 15,18-35 1,0 36-1,-18-19 1,0 1 0,0-53 93,0 17-93,-18-17-1,18 17-15,0 0 16,-18-35-16,1 1 16,-1 16-1,18 1 1,0 17-1,0-17 1,0 17 15,0 1-15,0-18 0,0 17-1,0 0 1,0 1-1,18-1 1,-18 0 0,17 1-1,1 17 17,0 0-32,-1 0 15,18 17 1,1 1-1,17 17 1,0-17 0,-18 17-16,35-17 15,-17-1 17,-17 1-17,-1-18 1,-18 35-1,1-35 1,0 0 0,-1 18-1</inkml:trace>
  <inkml:trace contextRef="#ctx0" brushRef="#br0" timeOffset="-154485.83">13829 3351 0,'18'0'234,"17"0"-218,0-17-16,-35-1 0,18 18 16,-1-18-1,19 1 1,-19 17 0,1-18-1,0 18 1,-1 0-1,-17-17 1,18 17 0,-1-18-1,1 0 1,0 18 31</inkml:trace>
  <inkml:trace contextRef="#ctx0" brushRef="#br0" timeOffset="-153122.5">13547 2134 0,'17'0'187,"19"0"-187,16 0 16,19 0-16,35 0 15,-71 0 1,18 0 0,-35 0-1,17 0 1,-17 0 0,-1 0-16,1 0 15,17 0 1,0 0 15,-17 0-15,0 0 31</inkml:trace>
  <inkml:trace contextRef="#ctx0" brushRef="#br0" timeOffset="-150807.66">14446 2293 0,'18'18'187,"0"-1"-171,17 19-16,-18-19 15,19 19-15,17 52 16,-18-53 0,-17-17-16,-1-1 15,1 1 1,-18 0-1,17-1 1,-17 1 15,-17-18 47,-1-18-78,1 1 16,-19-1-16,19 0 16,-36-17-1,35 17 1,-17-35 0,17 36-1,18-1 1,-35 1-1,35-1 1,0 0 15,0 1-31,0-1 47,0 0-47,18 1 31,-1-1-15,18 0 0,1 1-1,-19-1 1,1 18 0,17 0-1,-17 0 1,0 0-1,-1 18 17,-17-1-17,0 1 1,0 0 0,0-1 30,0 1-30,18-18 125,-1 0-126,1 0 1,0 0 0,-1 0-1,1 18 1,17-18-1,-17 0 1,0 17 0,-1-17 15,-17 18-31,18 0 16,-18-1-1,0 89 1,0-53-1,-18 17 1,1-17 0,-1-35-1,0 17 17,1-35-17,-1 18 1,18 0-1,-18-18 1</inkml:trace>
  <inkml:trace contextRef="#ctx0" brushRef="#br0" timeOffset="-149257.26">13600 1799 0,'88'-35'187,"35"0"-187,-35 17 16,1 18-16,-19 0 15,18 0 1,-35 0 0,18 0-1,-18 18 1,17-18-1,-34 17 1,-1-17 0,0 0-1,0 0 1,-17 0 15,17 0-15,-17 0-1,0 0 1,-18-17 15,0-1-15</inkml:trace>
  <inkml:trace contextRef="#ctx0" brushRef="#br0" timeOffset="-146402.75">15187 1746 0,'18'0'203,"-18"36"-203,17-19 0,36 54 15,-17-18-15,-1 35 16,35-18 0,-34 19-1,-19-54 17,1 0-17,-18-17 1,18-1-1,-1-17 1,-17 18 0,0-36 46,-17 18-46,17-17-1,-18-1 1,18 0 0,0 1-1,0-1 1,0 1 0,0-1-1,0 0 16,0 1 1,0-1-1,18 0-31,-18 1 31,17 17-15,-17-18-1,18-17 1,17 35 0,-35-18-1,18 18 1,17-17-16,0 17 47,-17 0-32,0 0 1,-1 0 0,1 0-1,0 17 1,-1-17 0,1 18-1,-18-1 1,17 19-1,-17-19 17,0 1-17,0 0-15,0-1 32,0 1 14,0 0-14,0-1-17,-17-17 1,17 18 0,-18-1-1,1 1 1,-1 0-1,-17 17 1,35-17 0,-18-1-1,18 1 1,-18-18 15,18 18-15,-17-1-1,-1-17 1,18 18 0,-18-18 46,1 0 63,17-18 31,0 1-124</inkml:trace>
  <inkml:trace contextRef="#ctx0" brushRef="#br0" timeOffset="-143491.81">14340 3581 0,'0'17'250,"18"1"-234,-18 0-16,18-18 0,-1 17 15,19 19 1,17-1 0,-1 18 15,-34-53-31,-18 35 31,35-35-31,-35 18 16,18-1-1,0 1 1,-1 0 15</inkml:trace>
  <inkml:trace contextRef="#ctx0" brushRef="#br0" timeOffset="-137158.13">32367 7355 0,'0'18'297,"-17"-18"-266,17 18-31,-18-1 15,0 1-15,-17 17 16,18-17 0,-19 0-1,19-1 1,-19-17 0,-17 0-1,-17 18 1,17-18-1,35 0-15,-17 0 16,17 0 15,1 0-15,-1 0 0,0 0-1,18-18 16,0 1 1,0-1-32,0 0 47,0 1-32,0-1 1,0 0-1,0 1 1,18 17 0,0-18 15,-18 0 16,17 18-16,-17-17-15,0-1-1,18 18 1,-18-18 0,0-17-1,35 18 1,-17-19-1,0 19 1,-1-1 0</inkml:trace>
  <inkml:trace contextRef="#ctx0" brushRef="#br0" timeOffset="-133824.1">32791 9984 0,'-18'0'219,"0"0"-219,1-18 0,-19 18 16,19-18-1,-71 1 1,17-1 0,1 0-1,34 1 1,1 17 0,17 0-1,1 0 1,-1 0-1,-17 0 1,17 0 0,1 0-1,-19 0 17,19 0-17,-1 0 1,0 17-1,1 1 1,-1 0 0,0-1-1,1 1 1,-1-18 0,0 18-1,18-1-15,-17 1 16,-1 17-1,1 18 1,17-18 0,0 18 15,0 0-15,0 35-1,0-52 1,17 17-1,-17-18 1,18-18 0,-18 19-1,17-19 1,1 1 15,17 17-15,1-17-1,-19-18 1,1 35 0,0-17-1,17-18 17,0 18-17,-17-18 1,17 17-1,-17 1 1,-1-18 0,1 0-16,0 17 15,-1-17 1,19 0-16,-36 18 16,35-18-1,0 0 1,-17 0-1,-1 0 1,19 0 0,-19 0-1,19 0 1,-19 0 15,18 0-15,1 0-1,-19 0 1,1-18 0,0 1-1,17-1 1,0-17 0,18 0-1,-18-18 1,36-36-1,-36 37 1,-35 16 0,18 1-1,0 17 17,-1-17-17,-17 17 16,0 1-31,0-1 16,0-35 0,0-17-1,0 17 1,-17-18 0,17 54-1,-18-1 1,18 0-16,-18 1 15,18-1 1,-53 0 0,36 1-1,-1 17 1,-17-18 15,0 18-15,-1 0-1</inkml:trace>
  <inkml:trace contextRef="#ctx0" brushRef="#br0" timeOffset="-130425.24">14817 4163 0,'-18'17'344,"0"1"-328,1 0 15,-1-1-15,18 1-1,-18-18-15,1 35 16,-1-17-1,1 0-15,-19 52 16,36-52 0,-17 17 15,-1-17-15,18-1-1,-18 1 1,18 17-1,0-17 17,0-1-1,0 19-15,0-19-1,18-17 1,-18 36-1,0-19 1,18-17 0,-1 36-1,1-36 17,0 17-17,-1-17 1,1 0-1,17 0 1,-17 0 15,-1 0-15,1 0-16,0 0 31,-1-17-15,1-1-1,0 18 1,-1-18 0,1 1-1,-1-1 1,1 18 15,0-18-15,-18 1-1,35-19 1,-35 19 15,18 17-15,-1 0 0</inkml:trace>
  <inkml:trace contextRef="#ctx0" brushRef="#br0" timeOffset="-123741.04">33673 11712 0,'-18'0'828,"0"0"-813,1 0 1,-1 0 0,0 0 15,1 0-16,-1 0 32,1 0 31,-1 0-62,0 0-16,1 0 16,-19 0-1,19 0 1,-19 18-16,19-18 16,-1 0-1,0 17 1,1 1-1,-18 0 1,35-1 0,-18 19-1,0-19 17,18 1-17,-17 17 1,17 1-1,0-19 1,0 1-16,0-1 16,0 19-1,-18 87 1,18-52 0,0-1-1,0-34-15,0 52 16,0 0-1,0-17 1,0-1 0,0 18 15,0-17-15,0-18-1,0-18 1,0 0-1,18 18 1,-1 18 0,36 17-1,-35-17 1,17 17 0,18-18-1,-35-17 1,-1-18-1,1 1 1,17 17 0,-35-36-1,36 36 17,-1-35-17,-18 17 1,19-17-1,-19-1 1,1 19 0,0-19-1,17-17 1,-17 0 0,34 0-1,19 0 1,-71-17 15,0-1 0,0 0-15,0 1 0,0-1-1,0 0 1,0 1-1,0-1 1,0 1 0,0-1-1,0 0-15,0-35 16,0-17 0,0-71-1,0 88 1,0 0-1,0 18 1,0-1 0,0 1-16,0-124 15,-18-141 17,-35 1-17,1 175 1,16-35-1,-17 89 1,18-18 0,0 17-1,0 36 1,-1-36 0,36 36-1,-35 0 1,17 17-1,18 0 1,-17 1 0,-1-1 31,0 18-32,18-18 1,-17 18 15,-1 0 0,0 0-15,1 0 0</inkml:trace>
  <inkml:trace contextRef="#ctx0" brushRef="#br0" timeOffset="-113890.23">15187 3052 0,'18'35'234,"-1"-18"-218,19 19-16,-19-1 15,36 36 1,18-1 0,-54-52-1,19 35 1,-19-36 0,1 1-1,-18 0 16,18-18-15,-1 0-16,-34 0 31</inkml:trace>
  <inkml:trace contextRef="#ctx0" brushRef="#br0" timeOffset="-111291.06">15804 3898 0,'-17'0'297,"17"18"-266,0-1 1,0 1-17,0 0 32,0-1-31,0 1 15,0 0-15,0-1 15,0 1 16,0 0-32,0-1-15,17 1 16,1-1 0,0 1-1,17 0 1,0-18 15,36 0-15,-36-18-1,0 18 1,1 0-16,-19-18 16,19-17-1,-19 18 1,1 17 0,-1-18-1,-17 0 1,0 1-1,0-1 1,0 0 0,0 1-1,0-1 1,-17-35 15,-18 36-15,-18-36-1,17 17 1,-17 1 0,1 0-1,-1-18 1,35 35 0,-17-17-1,17 17 1,0 1-1,1-1 17,-1 18-17,18 18 110,0-1-109,0 1-16,0 0 31,18-1-15,-18 1-1,0 0-15,0-1 16,17 1 0,1 17 15,-18-17-31,18 17 31,-1-17-15,1-1-1,17 19 1,-17-19 0,35 18-1,-18 1 1,-17-19 0,-1 1-16,19 0 15,-1-18 1,0 35-1,18-17 1,-35-18 0,17 17-1,-17-17 17,-1 0-17,1 0 1,-18-17 15,0-19-15</inkml:trace>
  <inkml:trace contextRef="#ctx0" brushRef="#br0" timeOffset="-105319.74">23054 1852 0,'-18'0'250,"1"-18"-234,-19 1-16,1-1 15,-18 1 1,18-1 0,0 18-16,-1-18 15,-34 18 1,35-17 0,-1 17-1,-17 0 1,18 0-1,17 0 1,1 0 0,-1 0 15,1 17-15,17 1 15,0 0-16,0-1 17,0 1-1,17-18 16,-17 17-47,18-17 15,-1 0 1,1 18 0,0 0-1,-1-18 17,1 0-32,17 17 15,-17-17 16,-18 18-31,18-18 16,-1 0 0,19 18-1,-36-1 1,52 1 0,-34 0-1,0-1 1,-1 1-1,1-1 1,-18 36 0,18-35-1,-18 17 17,0 1-17,0-1 1,0-18-1,-18 19 1,0-19 0,1-17-1,-36 36 1,35-36 0,-52 17-1,52 1 1,-17 0-1,-1-18 1,1 0 15,17 0 16</inkml:trace>
  <inkml:trace contextRef="#ctx0" brushRef="#br0" timeOffset="-103937.52">22701 2558 0,'0'53'203,"0"35"-187,0 70-16,-35-16 15,17-19-15,-17 53 32,17-140-17,18-19 1,0 1-1,0 0 1,0-1 0,0 1 31,-17-18-32,-1 0 1,18-35-1,-18 35-15,18-18 16</inkml:trace>
  <inkml:trace contextRef="#ctx0" brushRef="#br0" timeOffset="-99994.32">29545 3581 0,'18'0'235,"-1"17"-235,-17 1 15,18 17-15,0 1 16,-18-19 0,17-17-1,1 35 1,0-17-1,-1 0 1,1-1 0,0 1-1,-1 0 1,1-1 0,-1 1-1,1 0 1,-18-1-1,0 1 1,18-18 0,-18 17-1,17 1 1,1-18 15,-36 0 63,-17-53-78</inkml:trace>
  <inkml:trace contextRef="#ctx0" brushRef="#br0" timeOffset="-95320.02">29527 3510 0,'0'18'266,"0"-1"-266,18 19 16,0-19-1,-18 1-15,17-18 16,-17 18 0,18-1-1,0 1 1,-18 0-16,17-18 15,1 17 1,0 18 0,-1 1-1,1-1 17,0-35-17,17 53 1,-18-18-1,1-35 1,0 18 0,-1-1-1,-17 1 1,18 0 15,0-1-15,-18 1 15,17-18-15,-17 18-1,18-18 17,0 17-17,-1 1 16,1 0 16,-18-1-47,0 1 32,17-18-32,-17 17 15,18-17 1,-18 18-1,18 0 1,-18-1 0,17-17-1,-52-35 63</inkml:trace>
  <inkml:trace contextRef="#ctx0" brushRef="#br0" timeOffset="-83905.53">26635 1005 0,'0'18'219,"0"0"-219,17 17 16,1 0-16,17 18 15,71 141 1,-35-106-1,-54-17 1,1-53 0,-18 17-1,18-35 1,-18 17 0,17-17-16,-17 18 15,0 0 1,35-1-1,-35 1 1,18 0 0,-18-1 15,18 1 0,-18-36 16,-36-17-47,19 0 16,-54-89-1,-52-52 1,70 88 0,18 70-1,35 0-15,-36 1 16,36-1-1,0 1 1,-17 17 0,17-18-1,0 0 32,0 1-31,0-1-1,0 0 1,0 1 31,0 34 78,-18-17-125,18 18 16,0 0-1,0-1-15,0 1 31,0 0-15,0-1 0,0 1-1,0-1 17,0 1-1,0 0-16,0-1 1,0 1 47,0 0 15,0-36 47,0 0-110,0 1-15,0-1 16,0 0 0,0 1-16,0-1 15,0 1 1,0-19-1,0 19 1,0-1 15,18 0-15,-18 1 15,17 17 0,1 0-15,0 0 0,-1 0 31,-17 17-32,18-17 1,0 18-1,-18 0 17,17-18-17,18 35 1,-17-35 0,0 0 15,-1 0 0,-17-18-15,0 1-1</inkml:trace>
  <inkml:trace contextRef="#ctx0" brushRef="#br0" timeOffset="-80685.29">28169 4322 0,'0'17'281,"18"1"-265,-18 17-16,18-35 0,-1 35 16,-17-17-1,35 17 1,-35-17-16,36 17 16,-1 0-1,-17 1 1,17 17-1,-17-36 1,-1 19 0,1-19-1,0 18 1,-1-17 0,1 0-1,-18-1 16,17-17-31,-17 18 16,18-18 15,-18 18 1,18-1-17,-1 1 1,-17 0-1,18-18 1,-36 0 62,1-18-62,-19-17-16,1-18 15,-35 0-15,-54-106 16,36 36 0,70 87-1,1 1 17,-1 35-17,0-35 1,18 17-1,0 1 1,0-1 0,0 0-1,0 1 1,0-1 31,0 0-16,0 1 16,-17 17 15,17 17-30,0 19-32,0-19 15,0 1 1,0 0-16,0-1 16,0 18-1,0-17 1,0 0-1,-18-1 1,18 1 0,0 0 15,-18-18-15,1 0-1,17 17 1,-18 1-1,18 0 32,0-36 63,0 0-79,0 1-31,0-1 0,0 0 31,0-17-15,0 17-1,0 1 1,18-1 0,-1 1-1,-17-1 1,0 0 15,18 18-31,0 0 47,-1 0-31,1 0 15,0 0 0,-1 0-15,19 0-1,-19 0 1,1 0 0,17 36-1,0-36 1,-17 0 0,0 17-1,-1-17 1</inkml:trace>
  <inkml:trace contextRef="#ctx0" brushRef="#br0" timeOffset="-77119.07">28487 864 0,'17'18'218,"1"17"-202,0 0 0,-1-17-16,19 17 15,-19 1-15,36 17 16,-53-36 15,35 19-15,-35-19-1,18 1 1,0-18 0,-36-18 46,18 1-46,0-1-16,0 0 31,-18 1-15,18-1-16,0 0 31,0 1-15,-17-1-1,-1-17 1,-17 17-1,17-17-15,1 0 16,-1 35 0,0-18-1,1 0 1,-19 18 0,36-17-1,-17 17 32,-1 0-16,1 0 16,-1 17-31,18 1 62,18-18-16,-1 0 32,-17-35-78,18 35-1,-1-36-15,-17 19 16,0-36 0,18 35-1,-18-17-15,18 17 32,-1 1-17,1 17 16,0 0 16,-1 0-15,1 17-17,0-17 1,-1 18-1,18 0 1,1-1 0,-19-17-16,19 35 15,-19-35 1,19 18 0,-19 0-1,1-1 1,-1 1-1,1-18 17</inkml:trace>
  <inkml:trace contextRef="#ctx0" brushRef="#br0" timeOffset="-64520.36">30409 4498 0,'-17'0'203,"17"18"-188,-35-18-15,17 35 0,-35 18 32,-35 53-17,70-89 1,-17 18-1,17 1 1,1-19 0,17 1-1,0 17 1,0-17 15,0 0-31,-18-1 16,18 1-16,0 0 15,0 17 1,0-18 15,0 1-31,0 17 32,0 1-17,0-19 1,18 1-1,-1 17 1,18-35 0,1 35-1,34-35 1,1 0 0,-18 0-1,35-17 1,-35 17-1,-18-35 1,-17 35 0,35 0 15,-53-18-31,17 18 31,1 0-15,0 0-1,-1 0 17</inkml:trace>
  <inkml:trace contextRef="#ctx0" brushRef="#br0" timeOffset="-62669.44">30233 5098 0,'18'0'297,"-1"-36"-297,1 36 16,17-35-16,-17 17 15,35 1 1,-36-18 0,19-1-1,-1 19 1,-17-1 0,-1 0-1,-17 1 1,18 17-1,0 0 1,-18-18 0,17 0 15,1 1 16,-18-1-32,17 18 1,1 0 0,0-18-1,-1 18 1,-17-17 0,18 17-1,0-18 1</inkml:trace>
  <inkml:trace contextRef="#ctx0" brushRef="#br0" timeOffset="-48090.36">33690 11042 0,'-35'0'265,"0"-18"-265,-1 1 16,19 17-16,-36 0 16,35-18-1,-17 18 1,17-18-1,1 18 1,-19 0 0,19 0 15,-1 0-15,0 0-1,1 0 1,-1 18-1,1 0 1,-19-18 0,19 17-1,17 1-15,-18-18 16,-17 35 0,-36 53-1,36-35 1,0 36-1,-1-1 1,19-18 0,-19 107 15,1-54-15,35 1-1,-17-36 1,-1 18-1,18-18 1,-18-18 0,18 19-1,0-54 1,0 35 0,0-34-1,0 17 1,18 35-1,0-35 1,17 70 0,0-52-1,0 52 17,1-52-17,17 35 1,-36-18-1,18-35 1,36 35 0,-36-35-1,18 17 1,-18-34 0,18 34-1,18-17 1,-18-18-1,35 18 1,-53-35 0,18 0-1,0 17 17,53-35-17,-106 35 1,0-52 62,0-1-62,0-17-1,0 17-15,0-35 16,0-35-1,0 35 1,0-18 15,0 36-31,0-35 32,0 34-32,0 1 15,0 0 1,0-142-1,0-616 1,0-336 0,0 758-1,0 124 1,0 212 0,0 17-1,-18 1 1,1-19-1,-36-16 1,35 16 0,-35 19 15,36-1-15,-1 0-1,-35 18 1</inkml:trace>
  <inkml:trace contextRef="#ctx0" brushRef="#br0" timeOffset="-46190.95">31097 3175 0,'0'-18'266,"-17"18"-266,-1 0 47,18-17-32,-18 17 1,18-18-16,-17 0 15,17 1 1,0-54 0,-18-17-16,18 35 31,0 18-31,-17-18 16,-1-35-1,18 0 1,0 35-1,0-18 1,0 18 0,0-35-1,0 35 1,0 0 0,0-17-1,0 17 1,0 0-1</inkml:trace>
  <inkml:trace contextRef="#ctx0" brushRef="#br0" timeOffset="-43452.88">31662 3404 0,'-18'0'172,"1"0"-156,-1 0-1,0 18 1,1-18-16,-1 0 15,0 0 1,-35 18 0,36-18 15,17 17-15,-36-17-1,36 18 1,-17-1-16,-1 1 31,-17 0-15,17-1-1,18 1 1,0 0 0,0-1 15,0 1-16,0 0 1,0-1 0,18-17-1,0 18-15,-1-18 32,18 70-17,1-52 1,17 17-1,-18-17 1,-35 0 0,35-1-1,1-17 1,-19 0 0,-17-35-1,35 0 1,1-36-1,-1 36 1,-17 0 0,-18 17-16,17-17 15,-17 17 17,0-17-17,18 17 1,-18-17-1,0 17 1,-18-88 0,-17-17-1,-18-18 1,35 88 0,-17 18-1,35-1 1,0 19-1,-17-1 1,-1 18 31,0 0-31,18 18 62,0-1-63,0 1 1,0 0-16,0-1 16,0 1-1,18 0-15,0 52 16,52 54-1,1-19 1,17 19 0,18-18-1,-71-36 17,18 1-17,0-18 1,0-18-1,-36-17-15,1 17 16,17-35 0,1 35-1,-19-35 1,1 18 0,-1-18-1,-17-35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30:40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17868 7302 0</inkml:trace>
  <inkml:trace contextRef="#ctx0" brushRef="#br0" timeOffset="8790.92">14852 10830 0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29:00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25100 5397 0,'18'0'234,"-1"18"-234,1 0 16,0-18-1,-18 17-15,17 1 16,1 0-1,0-1-15,-1 1 16,19 17 0,52 36-1,-35-1 1,0 19 0,-36-54-1,1 0 1,-1-17-1,-17-1 1,0-34 31,0-19-31,-70-69-1,17-1 1,-53 0-1,71 53 1,0 0 0,17 35-1,0 1 1,1-1 0,17-17-1,-18 35 1,18-18 15,0 1 0,35 17 32,-17 0-63,17 0 15,53 35 1,-35-35 0,53 35-1,-35-17 1,-36-1 0,18 1-1,-18-18 1,0 18-1,-17-18 1,0 17 0,-1-17 15,1 0-15,0 0 15,-54-53 16,-17-52-47,1 16 15,-54-122 1,70 123 0,19 70-1,17 0 1,-18 1-1,1 17 32</inkml:trace>
  <inkml:trace contextRef="#ctx0" brushRef="#br0" timeOffset="1829.95">25912 4745 0,'35'53'203,"35"53"-188,-17 17-15,18-17 16,-54-36-16,1-17 16,0-17-1,-18-19 1,0 1-1,17 0 1,-17-36 78,0 0-94,0 1 15,-17-1-15,-19 0 16,-16-87 0,16 52-1,-34-71 1,34 54 0,1 17-1,35-18 1,-17 53-1,-1-17 1,18 18 0,0-19 15,0 1-15,0 17-1,0 1 1,35-1-1,-17 18 1,17 0 0,36 18-1,-36-18 1,0 35 0,-17-35-1,17 18 1,-35-1-1,18 1 1,-18 35 0,-18 17 15,-17-34-15,0-1-1,-1 0 1,19-35-16,-1 18 15,0-18 1,1 0 0</inkml:trace>
  <inkml:trace contextRef="#ctx0" brushRef="#br0" timeOffset="3195.77">25929 5927 0,'-88'229'204,"35"-35"-189,0 123 1,0-193-1,36-18 1,17-71 0,0-17-1,0-1 1,-18-17 31,0-17-32,18-1-15,-17-35 16</inkml:trace>
  <inkml:trace contextRef="#ctx0" brushRef="#br0" timeOffset="5245.4">25947 7479 0,'35'35'250,"-17"0"-250,17 1 0,0-1 15,-17-17-15,17 17 16,-35-17-1,18-1 1,-18 1 0,17-18-16,-17 17 31,18-17-15,-18-17 30,0-1-46,-18 1 32,18-1-32,-17 0 15,-18-17 1,-1 0 0,-17-53-1,36 70 1,-1 18-1,0-53 1,1 35 0,17 1-1,0-1 17,0 0-17,0 1 1,17 17 15,1 0-15,53 17-1,-18 1 1,52 0 0,-16-18-1,-37 0 1,-16 0-16,-19 0 15,19 0 1,-1 0 0,-17 17 15,-1-17-15,-17 18-1,-17-18 32,-1-18-31,-17-17-1,-18 0 1,35 35-16,0-36 16,-17 19-1,18-1 1,-1-17-1,0 35 1,18-18 0,0 1 31</inkml:trace>
  <inkml:trace contextRef="#ctx0" brushRef="#br0" timeOffset="7295.98">26458 6967 0,'18'36'203,"17"34"-203,18-35 16,-35 1-16,17 17 15,0 0 1,-17-18 0,0 0-1,-18-17 1,0-1-1,17-17 1,1 0 0,-18-17 77,0-1-61,0 0-17,0-17 1,0 18 0,-18-1-16,1 0 15,-1-35 1,-17 18-1,17 17 1,0-17 0,18 18-1,0-1 1,0 0 0,0 1-1,0-36 1,0 35-1,18-17 1,-18 17 0,0 1 15,18 17-31,-18-18 16,17 18-1,19 0 16,-19 0-15,1 0 0,0 18 15,-18-1-15,17 1-1,-17-1 1,0 1-1,-17 0 1,17 17 0,-36-17-1,19-1 17,-1-17-17,0 0 1,1 0-1</inkml:trace>
  <inkml:trace contextRef="#ctx0" brushRef="#br0" timeOffset="8690.07">26617 5768 0,'194'0'204,"35"-18"-189,-35 18-15,-123 0 16,35 0-1,-53 0 1,-36 0 0,1 0 15</inkml:trace>
  <inkml:trace contextRef="#ctx0" brushRef="#br0" timeOffset="10379.95">27711 5856 0,'35'88'187,"36"36"-171,-1-1-16,1-17 15,-18 18 1,-36-89 0,1-18-1,-18 1 1,0 0-1,-18-36 17,-35-35-17,0 0 1,-17-17 0,35 34-1,17 19 1,-17-18-1,35-1 1,-18 1 15,0-36-15,18-34 0,0 69-1,18 19 1,-18-1-16,0-17 15,18 17 1,-18 0 0,35 18-1,-17 0 1,17 0 0,-18 0-1,1 0-15,0 0 16,17 0-1,0 0 1,-17 18 31,0 17-31,-18 18-1,0-17 1,0-19-1,-18 18 1,-17-17 0,35 0-1,0-1 1,-18-17 0</inkml:trace>
  <inkml:trace contextRef="#ctx0" brushRef="#br0" timeOffset="12593.01">28275 5856 0,'0'18'188,"0"-1"-172,0 19-16,0-19 15,18 19 1,-1 34-1,36 18 1,-17-35 0,-36-17-1,17-19-15,1 18 16,-18-17 0,35 17-1,-35-17 1,18 0-1,-1-18 1,-17 17 15,0-34 16,-17-19-31,-1 1-1,-17-53 1,-18-53 0,35 70-1,1 1 1,-1 17 0,0 35-1,18 0 1,0 1-1,0-1 1,0 1 0,0-19 15,18-17-15,0-35-1,35-18 1,-53 18-1,17 18 1,-17 34-16,18-17 16,0 0-1,17 1 1,0 34 0,-17-17-1,-1 35 1,1-18-1,0 36 1,-18-1 0,17 1 15,-17 17 0,0-17-15,0-1-1,-17 1-15,-19 0 16,19-1 0,-19 36-1,19-17 1,-18-19 0,-1 18-1,19-17 1,-1 0-1,18-1 1,-18-17 0,18 18 15,0 0 0</inkml:trace>
  <inkml:trace contextRef="#ctx0" brushRef="#br0" timeOffset="16575.96">26705 7920 0,'0'35'297,"-35"36"-297,35-1 0,-18 1 16,-35 35-1,18-36 1,35-52 0,0 17-1,-17-35-15,17 18 16,0-1-1,-18 1 1,18 0 31,0-1-31,0-52 62</inkml:trace>
  <inkml:trace contextRef="#ctx0" brushRef="#br0" timeOffset="18695.23">26635 9102 0,'0'17'234,"53"36"-234,0 53 0,-18-53 16,35 70-1,-17-52 1,-53-36-1,18-17-15,-18 0 16,18-18 0,-1 17-1,-17 1 1,0-36 15,0 1 0,0-1-15,0-17 0,-17 35-16,-1-53 31,-17-53-15,17 71-1,0-1 1,1 19-16,17-19 15,-18 36 1,0-17 0,18-1-1,-17 0 1,17 1 15,0-1 16,17 18-16,19 0-15,-1 0 0,53 18-1,-70-1-15,52-17 16,19 18-1,-36 17 1,-36-35 0,18 0-1,1 0 1,-19 0 15,1 0-15,0 0-1,-36-17 48,18-1-47,-18 18-16,18-18 15,-35 1 1,17-36-1,-17 35 1,35 1 0,-35-1-1,35 0 1,0 1 0,-18 17-1,18-18 1</inkml:trace>
  <inkml:trace contextRef="#ctx0" brushRef="#br0" timeOffset="20396.23">27411 8837 0,'0'18'218,"53"52"-218,0-34 16,-18 16-16,53 54 16,-35-53-1,-35 0 1,-1-35-1,-17-1 1,18-17 0,-18-17 46,-18-1-62,18-52 16,-88-124-1,35 35 1,36 124 0,-1-1-1,0 19 1,18-1 15,0 0 0,0 1-15,18-1 0,17 0-1,106-35 1,-52 36 0,-1-1-1,-35 18 1,-36 0-1,-17 18 1,0 35 0,-106 123-1,36-105 1,-36 35 0,35-89-1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32:18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24007 9596 0,'70'35'156,"54"35"-156,-19 1 16,1-1-16,-35-17 16,35 89-1,-53-107 1,-1 124 0,-52 52-1,-52 124 1,-54-52-16,-247 316 15,-18 19 1,1-72 0,105-281-1,-140 35 1,-19-71 0,178-141-1,69-52 1,142-36-1,-18 0 1,35-18 15,1 0-15,17 1 0,0-19-1,53-105 1,88-53-1</inkml:trace>
  <inkml:trace contextRef="#ctx0" brushRef="#br0" timeOffset="15961.96">17974 12594 0</inkml:trace>
  <inkml:trace contextRef="#ctx0" brushRef="#br0" timeOffset="19749.89">8625 15628 0,'0'-18'250,"18"18"-234,0 0-16,-1 0 15,19 0 1,34 0-1,18 0 1,18 0 0,35 18-1,0-18 1,89 18 0,-72-1-16,107 1 15,-36-18 1,142 0-1,-54 0 1,160-18 15,-178 18-15,37 36 0,122 17-1,-105 35 1,70 0-1,-229-18 1,36-17 0,-107-17-1,1-36 1,-1 0 0,-17 0-1,264 17 1,-105 1-1,-54 0 1,-122-1 0,-19-17 15,36 0-15,35 0-1,212-17 1,-18-1-1,-17 0 1,-195 18 0,1 0-1,-19 0 1,19 0 0,35 0-1,-36 0 1,89 18-1,-124-18 1,71 0 15,17 0-15,0 0 0,336 0-1,-230 0 1,-35 0-1,-123 0 1,17 0 0,-71 0-1,89 0 1,35 0 0,-123 0-1,-1 18 1,-35-18-1,1 0 1,34 17 15,-17-17-15,0 0 0,-18 0-1,-17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34:15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13670 1729 0,'18'0'266,"17"0"-250,-17 0-16,-1 0 15,1 0-15,0 0 16,-1 0-1,1 0 1,0 0 0,-1 0-1,1 35 1,-18 0-16,17 18 16,1 0-1,-18 0 1,0-18-1,0 36 17,0-36-17,0 53 1,-18-53 0,1 18-1,17-17 1,-18-1-1,18 18 1,0-35 0,0 34-1,0-16 1,0-19 0,0 19-1,0-19 1,0 19 15,35-1-15,-17 0-1,17 0 1,-17-17 0,0 17-16,-1-17 15,1-18 1,0 35-1,-1-35 1,1 18 0,-1-18-16,-17 17 31,36-17-15,-36 18 15,-18-18 0,18 18-15,-18-1-1,-17-17 1,0 18 0,-18 17-1,35-17 1,1 0-16,-19 17 15,19-17 1,-54 52 0,54-17-1,-1 70 1,-17-70 0,17 71-1,18-71 1,0-18-1,0 18 1,0-35 15,0 17-15,0-17 0,0-1 15,0 1-16,0-1 17,0 1-17,0 0 17,0-1-1,0 1 0,0 0 0,-18-18-31,1 0 16,-36 17 0,0 1-1,-18-18 1</inkml:trace>
  <inkml:trace contextRef="#ctx0" brushRef="#br0" timeOffset="5929.49">17321 4039 0,'0'18'234,"0"0"-234,0-1 0,0 1 16,0-1-1,0 1 1,0 35-1,0-35-15,0 52 16,0-52 0,0 35-1,0-36 1,0 1 0,0 0-1,0-1 1,0 36-1,0-35 1,0 52 15,0-17-15,36-17 0,-36-1-1,0-17 1,17 34-1,1-16 1,17-1 0,-17-17-1,35 35 1,-53-36 0,17 1-1,36 17 1,-17-17-1,52 17 17,-35-17-17,35-1 1,88-17 0,195 0-1,-54-17 1,-105-1-1,-36 0 1,-88 18 0,1 0-1,-36 0-15,-1-17 16,19 17 0,0 0-1,-36 0 1,18 0-1,0 0 1,-18 0 15,53 0-15,-53 0 0,36-18-1,-36 18 1,36-17-1,-36-1 1,-17 0 0,-1 1-1,19-1 1,-36 0 0,17 1-1,-17-19 1,0 19-1,0-19 17,0 19-17,0-18 1,18-1 0,-18 19-1,0-19 1,18 19-1,-18-19 17,0 19-17,0-1 1,0-17 0,0-18-1,-18 35-15,0-35 16,-17-17-1,-18-1 1,18 36 15,-36-53-15,36 35 0,0 18-1,-36-36 1,36 36-1,-36-36 1,18 36 0,-35-36-1,35 36 1,-17 18 0,-18-54-1,17 36 1,-52-1-1,17-17 17,-124 53-17,36-17 1,71 17 0,-89 0-1,106 17 1,-52 19-1,34-19 1,-17 36 0,88-17-1,-17-1 1,34-17 0,19-1-1,-1-17 1,-17 18-1,35-1 17,-18 1-32,0 0 31,1 35-15,-1-18-1,18 0 1,-17-17-1,-1-1 1,18 19 0,0-1-1,-18-17 1,18 17 0,0 0-1,-17-17 1,-1-1 15,18 1-15</inkml:trace>
  <inkml:trace contextRef="#ctx0" brushRef="#br0" timeOffset="16939.89">17551 4586 0,'-18'0'265,"0"-18"-233,18 1-32,-17 17 15,-1 0-15,0 0 32,1 0-1,-1 0 0,1 0 0,17 17-15,-18-17 0,0 0 46,18 18-31,-17-18-15,-1 0-16,18 18 16,0-1 15,0 1-31,0 0 47,18-18 0,-1 0-16,1 0-16,0 0 1,-1 0 0,1 0-1,-1 0 1,1 0 0,0 0-1,-1 0 1,1 0 31,-18 17 31,0 1-47,0 0-31,0-1 31,0 1-15,0-1 15,0 1-15,-18-18-1,18 18 1,-17-18 0,-1 0-16,0 17 31,18 1-15,-17-18 15,-1 0-16,1 0 1</inkml:trace>
  <inkml:trace contextRef="#ctx0" brushRef="#br0" timeOffset="18357">17462 4480 0,'0'36'219,"-17"-19"-203,17 18-16,0-17 15,0 17-15,0 18 16,0 0-1,0 0 17,0-18-17,0 1 1,0 17 0,0-36-1,0 19 1,0-19-1,0 18 1,0-17 0,0 0-1,0-1 1</inkml:trace>
  <inkml:trace contextRef="#ctx0" brushRef="#br0" timeOffset="20930.16">19826 4463 0,'-18'0'219,"18"17"-219,-17-17 16,-1 0-16,1 18 15,-1-18-15,-17 0 16,-1 18 15,1-1-15,17-17 0,1 0-1,17 18 1,-18-18-1,1 17 1,17 1 0,0 35-1,0-18 1,0-17 0,0 0-1,0-1 1,17-17-1,-17 18 1,18-18 15,17 0-15,-17 0 0,-1 0-1,1 0 1,0 0-1,-1 0 1,1 0 0,17 0-1,-17 0 1,-1 0-16,1 0 16,0 0-1,-1 0 1,1 0 31,-18 17-32,0 1 1,0 0-16,0-1 31,0 1-15,-18 0-1,18-1 1,-17-17 15,17 18-15,0 0 62,-18-18-62,0 0 46,1 0-15,-18 0-31,17 0-1,0 0 1,1 0 15,-1 0-15,18-18 15,18 0-15</inkml:trace>
  <inkml:trace contextRef="#ctx0" brushRef="#br0" timeOffset="22345.89">19685 4216 0,'0'88'219,"18"53"-219,-1-53 16,1 0-16,0 1 15,-18-37 1,0 1 0,0-35-1,0 17 1,0 1-1,17-1 1,-17 18 15,0 0-15,0-18 0,0 0-1,18-17 1,-18 0-16,0-1 15,0 1 1,0-1 0,0 1-1</inkml:trace>
  <inkml:trace contextRef="#ctx0" brushRef="#br0" timeOffset="27463.24">8590 15628 0,'-18'-18'250,"1"1"-234,17-1 0,-18 18-16,1 0 0,17-18 15,-18 18 1,18-17-16,-18 17 16,1 0 15,-1 0-16,0 0 17,18-18-32,-17 18 31,-1 0-31,0 0 16,1 0-1,-1 0 16,1 0-15,-19 0 0,19 0-1,-19 0 1,19 0 0,-19 0-1,19 0 1,-36 0-1,35 0 1,-17 0 0,0 0-1,-1 18 1,19-18 0,-36 17-1,35-17 1,1 18-1,-1 0 1,0-1 0,-17 1-1,35 35 1,-18-18 0,18-17-1,0 0 1,0-1-1,0 1 1,0 17 15,0 36-15,18-18 0,-18-36-1,18 18 1,-18 1-1,17-19 1,1 1 0,0 17-1,17-17 1,-35 0 0,17-1-1,1 1 1,0-1-1,17 1 1,-35 0 0,53-1 15,-35-17-15,-1 18-1,19 0 1,-1-18-1,0 17 1,0-17 0,1 18-1,-1-18 1,0 0 0,0 0-1,1 0 1,-1 0-1,-17 0 1,-1 0 0,19 0 15,-19 0-15,18-18-1,-17 18 1,-18-17-1,18 17 1,-1-18 0,-17 0-1,0 1 1,36-1 0,-36 0-1,0 1 16,17-1-31,-17 1 32,18-1-17,-18 0 1,18 1 0,-1-1-1,-17 0 1,0-17-1,0 17 1,0 1 0,0-18-1,0 17 1,0 0 0,0 1-1,0-19 1,0 1-1,0-18 1,0 18 15,0-18-15,-17 35 0,17 1-1,0-1 1,-18 0-1,0 1 1,1 17 0,-1-36-1,0 19 1,1 17 0,-1 0 15,0 0-31,1 0 31,-1 0 0,18 17-15</inkml:trace>
  <inkml:trace contextRef="#ctx0" brushRef="#br0" timeOffset="32546.59">17286 15699 0,'0'-36'234,"-35"1"-218,-18 0-16,18-36 15,-36 54-15,18-36 16,0 17 0,36 19-16,-1 17 15,0-18 1,-17 18-1,17 0 32,1 0-31,17 18 0,-18-1-1,0 1 1,1 0-1,-1-1 1,1 1 0,-1-18-1,0 18 1,1-18 0,17 17-1,-18 1 1,18 17-1,-35 36 17,-1-1-17,19 1 1,17 52 0,-18-87-1,18 16 1,0-16-1,0-19 1,0 1 0,0 0-1,0-1-15,0 1 16,0 0 0,18 17-1,-1-18 1,1 19-1,0-19 1,-1 19 15,1-1-15,17-17 0,18 17-1,-18-17 1,36 17-1,-18-18 1,0-17 0,35 36-1,-35-36 1,18 0 0,-19 0-1,-16-18 1,-19 0-1,19 1 1,-19-18 15,1-1-15,0-17 0,-18 18-1,17-18 1,-17 18-1,18 0 1,-18-1 0,17 19-1,-17-19 1,18 19 0,-18-19-1,0-52 1,0-106-1,0-106 1,-18 212 15,18 35-15,0 36 0,-17-1-1,-1 0 1,1 18-1,-36 0 1</inkml:trace>
  <inkml:trace contextRef="#ctx0" brushRef="#br0" timeOffset="49506.78">27093 6491 0,'-17'-18'234,"-1"18"-234,0 0 16,18-17-1,-17-1-15,-1 1 16,0 17-1,18-18 1,-17 18 0,-1-18-1,1 18 1,-1 0 0,0 0-1,1 0 1,-1 0-1,0 18 1,18 0 15,-17 17 1,-1-35-17,18 17 1,0 1-1,0 0 1,0-1 0,0 1-1,0 0 1,18-1 0,-18 1 15,17-18-16,1 0 17,0 0-17,-1 0 1,1 0 0,0 0-1,17 0 1,-18 0-1,19 0 1,-19 18 0,1-18-1,17 17 1,-17-17 0,0 18-1,-1-1 16,-17 1-15,0 0 0,0-1-1,0 1 17,-17 0-1,-1-18-16,0 0 1,18 17 0,-17-17-1,-1 18 1,0-18 0,18 18-1,-17-18 1,-1 0-1,0 0 17,18-18 30,0 0-46</inkml:trace>
  <inkml:trace contextRef="#ctx0" brushRef="#br0" timeOffset="50708.04">26952 6279 0,'0'18'218,"18"53"-218,17 34 16,-17-34-16,-1 52 16,19-52-1,-36-18 1,0-35 0,0 17-1,0 0 1,17-35-1,-17 18 17,0-1-32</inkml:trace>
  <inkml:trace contextRef="#ctx0" brushRef="#br0" timeOffset="62929.57">8167 6103 0,'17'18'281,"1"-1"-265,0-17-1,-1 0 1,1 0 15,0 0-15,-1 0-16,1 0 16,0 0-1,-1 0 1,18 0-1,-17 0 1,17 0 0,-17 0-1,35 0 1,-18 0 0,-17 0-1,17 0 1,-17 0-1,-1 0 1,1 0 15,0-17-15,-1 17 0,19 0-1,-19 0 1,1 0-1,0 0 1,-1 0 0,1 0-1,-1 0 1,36 0 0,-35 0-1,0 0 1,-1 0-16,1 0 15,17 0 17,-17 0-1,-1 0 0,-17 17 16,-17-17-31,-1 0-1,1-17 1,-36-1 0,17 18-1,1 0 1,17-18-1,-34 18 1,34 0 15,-53-17-15,54 17 0,-1 0-1,-17 0-15,17 0 16,0 0-1,-34 0 1,-1 0 0,-18 0-1,36 0 1,-18 0 0,35 0-1,1 0 1,-19 0-1,19 0 1,-1 0 15,-17 17-15,17-17 0,-17 0-1,17 0 1,1 0-1,-1 0 1,0 0 0,1 0-1,34 0 110,1 0-93,0 0-32,-1 0 31,1 0-31,0 0 15,-1 0 1,18 0 0,1 0-1,17 18 1,-18-18 0,18 0-1,-18 0-15,0 0 16,36 0 15,-36 0-31,36 0 31,17 18-15,-35-18 0,0 17-1,-18-17 1,-17 18-1,17-18 1,-17 18 0,-1-18-1,1 0 1,0 17 15,-1-17-15</inkml:trace>
  <inkml:trace contextRef="#ctx0" brushRef="#br0" timeOffset="67935.45">15893 6032 0,'-18'0'281,"0"0"-265,1 0-1,-1 0 1,0 0 15,1 18-15,17 0 15,-18-18-15,18 17-1,0 1-15,0 0 31,0-1 16,0 1-15,0 0-17,0-1 32,18-17-31,-1 0-1,1 0 17,0 0-17,-1 0 1,1 0-1,0 0 1,-1 0 15,1 0-15,0 18 15,-1 0 0,-17-1-15,0 1 31,0-1 0,0 1-32,0 0 1,-35-18 15,17 0-15,1 0 0,-1 0-1,0 0 1,1 0-1,-1 0 1,0 0 0,1 0-16,-1 0 31,1 0 0,17-18 16,0 0-31</inkml:trace>
  <inkml:trace contextRef="#ctx0" brushRef="#br0" timeOffset="69533.27">15804 6015 0</inkml:trace>
  <inkml:trace contextRef="#ctx0" brushRef="#br0" timeOffset="70451.12">15804 6015 0,'0'17'203,"0"19"-203,18-19 16,-18 1-16,0 17 16,18-17-1,-18 17 1,17 18-1,1-18 1,-18-17 15,18 17-15,-18-17 0,17 0-1,-17-1 1,18 1-1,-18 0 1,18-1 0,-18 1-1,0-1 1,35 1 0,-35 0-1,0-1 1,17-17-1,-17-53 32</inkml:trace>
  <inkml:trace contextRef="#ctx0" brushRef="#br0" timeOffset="74183.8">16281 6138 0,'0'18'297,"0"17"-281,0-17-1,0 0 1,0-1-16,0 1 15,0-1 17,0 1-32,0 0 31,0-1 0,0 1 16,17 0-16,-17-1 1,18-17-17,-18 18 16,18-18-31,-1 0 32,1 0-17,0 0 1,-1 0 0,-17-18-1,35 18 1,-17-17-1,0-1 17,-1 0-1,1 18-15,-18-17 15,18 17-16,-18-18 1,17 0 0,-17 1-1,0-18 1,18 17 0,0 0-1,-18 1 1,17-1-1,-17 0 1,0 1 15,18 17 1,-1 0-17,1 0 16,0 17 16,-1 1-15,-17 0 14,0-1 64,0 1-79,-17-18 0,-1 0 16,0 0-31,18 18-1,0-1 95,0 1-63,0-1-32,0 1 17,0 0-32,0-1 15,0 1 1,18-18-1,-18 18 1,0-1 0,18-17-1,-18 18 1,17-18 0,1 0-1,0 0 1,-18-18-1,17 1 1,1 17 15,0-18-15,-1 18 0,-17-18-1,0 1 1,0-1 15,0-17-15,-17 0-1,17-1-15,-18 19 16,18-1 0,-18 0-1,1 1 32,17-1-47,-18-17 31,18 17-31,0-17 16,-18 0 0,1 17-1,17 0 1,0 1-1,0-1 1,0 36 31,0-1-16,17-17-31,-17 18 16,0 0 15,0-1-31,18 1 31,-18 17-15,18 0 0,-1 1-1,1-19 1,-18 1-16,0 0 15,18-1 1,-1 1 0,-17 0-1,0-1 1,18 1 0,-18-1 15</inkml:trace>
  <inkml:trace contextRef="#ctx0" brushRef="#br0" timeOffset="75576.16">16316 5944 0</inkml:trace>
  <inkml:trace contextRef="#ctx0" brushRef="#br0" timeOffset="77476.06">17127 6121 0,'18'0'313,"0"-18"-298,-1 18 1,1 0-16,0 0 16,-1 0-1,1 0-15,-1 0 16,1 0 15,0 0-15,-1 0-1,1 0 17,0 0 14,-1 0-30,1 0 47</inkml:trace>
  <inkml:trace contextRef="#ctx0" brushRef="#br0" timeOffset="79823.97">17251 5997 0,'0'18'234,"0"-1"-218,0 1 15,0 0-31,0 17 16,17 0-1,1-17 1,-18 17-16,0-17 31,18 0-15,-1 17-1,-17-18 1,18 1 0,-18 0-1,0-1 1</inkml:trace>
  <inkml:trace contextRef="#ctx0" brushRef="#br0" timeOffset="82997.78">17709 6015 0,'0'35'219,"0"0"-219,0-17 16,0 0-16,0 17 15,0 0 1,0 18 0,0-35-1,0 17 1,0-17 0,0-1-1,18-17 16,0 0-15,-1 0 0,1 0-1,0 0 1,-1 0 0,1-17-1,0-1 16,-1 0-15,18-17 0,-17-35-1,0 52-15,-1 0 16,1 1 0,0-36-1,-1 35 1,-17 0 15,18 1 0,-18-1-15,18 18 0,-1 0-1,1 0 16,-1 0 1,1 0-17,-18 18-15,18-18 16,-1 17 0,1-17 15,-18 18-16,18 0 17,-18-1-17,-18-17 110,0 0-109,1 0 0,-1 0 15,18 18-16,-18 0 17,1-18-17,-1 0 1,18 17 0,-17 1-1,-1-18-15,0 0 31,1 18-15,-1 17 0,18-17-16,0 34 15,0-34 1,0 17 0,0-17-1,0 0 1,18-1-1,17-17 1,35-17 15,-17 17-15,-17-36 0,-1 19-1,-17 17 1,17-18-1,-35 0 1,18 1 0,-1-1-1,-17 1 1,0-36 0,0 0-1,0 17 1,0 19-1,-17-19 17,-1 19-17,0-1 1,1-17 0,17 17-1,-18 1 1,0-1-1,1 0 17,17 36 124,17-18-156,1 35 16,-18-17-1,18-18-15,-18 18 16,35-1-1,-17 18 1,-1-17 0,-17 0-16,18-1 15,-1 1 1,-17 0 0,18-1-1,-18 1 1,18-18-1,-18 18 17,0-1-17,0 1 17,17-18-17</inkml:trace>
  <inkml:trace contextRef="#ctx0" brushRef="#br0" timeOffset="84178.96">17745 5874 0</inkml:trace>
  <inkml:trace contextRef="#ctx0" brushRef="#br0" timeOffset="85630.19">18591 6032 0,'18'0'187,"53"-52"-171,-1-1-16,1 35 16,-36-17-16,18 17 15,0-35 1,-18 53 0,-35-17-1,18 17 1,-18 17 62,0 1-31,-18-1-16,0-17-15,1 0-16,-1 18 15,1-18-15,-1 18 16,0-18 15,1 0-31</inkml:trace>
  <inkml:trace contextRef="#ctx0" brushRef="#br0" timeOffset="86969.89">18574 5768 0,'0'18'218,"0"-1"-202,0 1-16,17-1 0,1 1 16,-18 17-1,35-17 1,-17 0-1,0-1 1,-18 1 0,35 0-1,-18-1 1,1 1 0,-18-1-1,0 1 1,35 0-1,-35-36 48</inkml:trace>
  <inkml:trace contextRef="#ctx0" brushRef="#br0" timeOffset="89805.94">19297 5715 0,'0'18'187,"0"17"-187,18-17 16,-18-1-1,0 1-15,17-1 16,1 1 0,-18 17-1,0-17 1,17-18-1,1 0 17,0 0-17,-1 0 1,1 0 15,17-18-15,-35 1-1,18 17 1,-18-18 0,18 0 15,-18 1-15,17 17-1,1-18 1,0 1 15,-1-1 16,-17 0-31,18 18-1,-1 0 1,-17 18 78,-17 0 15,-1-18-62,18 17-32,-17 1 17,17-1-17,-18-17 1,18 18 0,-18-18-16,18 18 15,0-1 16,0 1-15,0 0 15,18-18 1,0 0 14,17 0-30,-18 0 15,-17-18-15,18 0 0,-18 1-1,18 17 1,-18-18-1,17 18 1,-17-18 15,0 1-15,0-1 0,-17 1 15,-1-19-31,18 19 15,-35-1 1,17 0 0,1-17-1,-1 17 1,18 1 0,-18 17-1,18-18 16,-17 18-31,34 0 157,36 18-142,-53-1-15,18-17 16,17 18-16,0 17 16,1-17-1,-19-18 16,-17 18-31,18-1 32,-18 1-17,18-18 1,-1 18 0,1-18-1</inkml:trace>
  <inkml:trace contextRef="#ctx0" brushRef="#br0" timeOffset="90358.02">19791 5786 0</inkml:trace>
  <inkml:trace contextRef="#ctx0" brushRef="#br0" timeOffset="91207.57">19244 5450 0</inkml:trace>
  <inkml:trace contextRef="#ctx0" brushRef="#br0" timeOffset="93196.09">19985 5397 0,'0'18'203,"0"0"-156,-18-1-47,18 1 16,-17 0 0,17-1 15,0 1-31,0 0 15,0-1 17,0 19-17,17-36 1,-17 35 0,35-18-1,-17-17 1,-18 18-1,18-18 1,17 0 0,-17 0-1,-1 0 1,1 0 0,0 0-1,-1 0 1,1 0-1,0 0 32,-18 18-15,0-1-32,0 1 15,0 0 16,0-1-15,0 1-16,0 0 31,0-1-15,0 1 0,0-1 30,-18-17 33,18-17-17,0-1-62,0 1 31</inkml:trace>
  <inkml:trace contextRef="#ctx0" brushRef="#br0" timeOffset="94496.05">19897 5380 0,'17'17'219,"19"1"-204,-19-18-15,1 53 0,-1-35 16,89 70 0,141 194-1,-159-141 1,-35-88 0,-35-35-1,-18 17 1,18-17-1,-18-1 1,17-17 15,-17 18-15</inkml:trace>
  <inkml:trace contextRef="#ctx0" brushRef="#br0" timeOffset="110987.15">25153 5980 0,'-18'0'250,"1"0"-250,-1 0 16,0 0-16,1 0 0,-18 0 15,-1 0 1,19 0 15,-19 0-15,19 0 0,-1 0-1,18 17 1,-18 1-1,18-1 1,-17-17 0,17 18-1,17-18 17,1 0-1,17 0-31,18 0 15,71-18 1,-36 18 15,-35 0-15,-35 0-16,17 0 16,-18 0-1,19 0 1,-19 0-1,1 18 1,-18 0 15,0-1-15,0 1 15,0 0-15,-35 17-1,17-35 1,0 18 15,1 17-15,-1-35 0,18 18-1,-17-18 1,17-18 62,0 0-47,0 1 0,17 17-31,1 0 16,-18-18-16,17 0 16,36 1-16,0-1 31,53-17-15,-53 17-1,-18 0 1,1 18-1,-19-17 1,1 17 0,-1 0 31,-17-18 15,-17 18-31,17 18 79,0-1-48,0 1-46,0 0-1,0-1-15,17 1 16,1 17 15,0-17-15,-18 17 0,17-35-1,-17 18 1,0 0-1,0-1 17,18-17-1,0 0 16,-18-17-16,17 17-15,-17-18-1,18 18 17,0-18-32,-18 1 31,17 17 16,19 0-16,-19 17 16,1-17 0,-18 18-47,17-18 15,1 0 1,0 18 31,-1-18-16,1 0 16,0-18-47,-18 0 31,0 1-15,17-1-16,-17 0 47,18 18 218,0 0-218,-1 0-31,1 0 31,-18-17-47,0-1 15,17 18-15,-17-18 47,18 18-47,-18-17 31,0 34 188,0 1-219,0 0 16,18-18-16,-1 17 15,-17 19 1,0-19 15,0 1 1,18-18-32,0 0 296,-1 0-280,1 18 0,0-1 15,-36-17 78,0-17-109,1 17 32,-1 0 14,18-18 48,0 0-16,18 1-62,-1-1 0,19 0-1,-19 18 1,1-17-1,-1 17 1,-17-18 0,18 0-1,-18 1 32,0-1-31,-18 0-16,18 1 15,-17 17 1,-1-18 15,1 1-15,17 34 46,17 1-62,1-1 16,-1 36 0,1-17-1,0-19 1,-18 19 0,17-36-1,-17 17 1,0 1-1,18-18 1</inkml:trace>
  <inkml:trace contextRef="#ctx0" brushRef="#br0" timeOffset="113288.93">26758 5856 0,'-17'0'203,"17"18"-187,-18-18-16,18 17 16,-18-17-16,18 18 31,-17-18-31,17 18 31,0-1 63,0 1-63,0 0 16,0-1-16,17 1 0,1-18 16,0 0-15,-18 17-17,17-17 1,-17 18 15,0 0 0,0-1-15,0 1 0,0 53-1,0-1 1,-35-17-1,35-18 1,-18-17 0,1 0-1,17-1 1,-18-17-16,0 0 31,1 0-15,-1 0 15</inkml:trace>
  <inkml:trace contextRef="#ctx0" brushRef="#br0" timeOffset="115039.92">26705 5733 0,'0'35'187,"0"0"-171,0-17-16,0 35 16,0-36-1,0 1 1,0 35-1,0-35 1,0-1 0,0 18-1,0 1 1,0-19 0,18 19-1,-18-19 1,0 1-1,0 0 1,0-1 15,18 1-15,-18 0 0,0-1-1,0 1 1,17-1 15,-17 1 16,0 0-31,0-1-1,0 1 1,0 17-1,0 1 1,0-19 0,0 18 15,0-17-15,0 0-1,0-54 32</inkml:trace>
  <inkml:trace contextRef="#ctx0" brushRef="#br0" timeOffset="132018.04">8555 6473 0,'-35'-35'203,"17"18"-187,-17-19-16,35 19 16,-18-1-1,0-17 1,1 35 0,-1-18-1,18 0 1,-18 18-1,1-17 1,17-1 0,-18 18-1,1 0 17,-1-17-1,0 17-16,1 0 1,-1 0 31,0 0-31,1 0-1,-1 0 1,0 0-1,1 17 1,-1-17 0,18 18-1,-35-18 1,17 17 0,1-17-1,17 18-15,-18-18 16,0 35-1,1-35 1,17 18 15,-18 0-15,18-1 0,0 1-1,-35 0 1,35-1-1,0 1 1,0-1 0,0 1-1,0 17 1,0 18 0,0 0-1,0 18 1,0-36-1,0-17 17,0 17-17,17-17 1,1-1 15,0 1-15,-1-18-1,1 18 1,0-18 0,-1 0-16,19 17 15,-19-17 1,36 0 0,-18 0-1,-17 0 1,17 0-1,-17 0 17,0 0-17,-1 0 1,1 0 0,-1 0-1,19-35 1,-19 35-1,1-18 1,0 18 0,-1-17-1,1-1 17,-18 0-17,0 1 1,18 17-1,-18-18 17,17 18-17,-17-35 1,18-18 0,-1 0-1,1 35 1,-18-17-1,18 17 1,-18 1 0,0-1 15,0 0-31,0 1 31,-18 17-15,0-18-16,18-17 15,0 0 17,-17-1-17,17 19 1,0-1 0,0 0-1,-18 18 1</inkml:trace>
  <inkml:trace contextRef="#ctx0" brushRef="#br0" timeOffset="141239.07">26476 6632 0,'0'18'297,"0"-1"-266,0 1-15,0 0 15,0-1 0,0 1-15,0 0 0,0-1 15,0 1-15,0 0-1,0-1 1,0 1 15,18-18 63,-1 0-94,1 0 47,17 0-32,-17 0 32,-1 0-16,-17-18-31,18 1 47,0 17-47,-1-18 47,-17 0 0,18 18-47,-18-17 47,0-1-47,18 18 16,-1 0 15,-17 18 313,0-1-298,0 1-14,0 0 15,-17-1-16,17 1 0,-18-18-15,18 18-1,-18-18 17,18 17 171,18-17-141,0 0-31,-1 0 1,-17-17-17,18 17 17,-18-18-32,18 18 15,-18-18 1,0 1 15,0-1 0,0 0 16,0-17-16,0 17-15,0 1 0,0-1-1,0-17 1,-18 17 0,18 1-1,0-1 1,0 36 249,0-1-249,0 1-16,0-1 16,0 1-16,0 0 15,0-1 1,0 1 0,0 0-1,0-1 1,18-17-1,-18 36 1,35-19 0,-18 1-1,-17 0 17,0-1-17,18-17-15,-18 18 31,18-18-31,-1 0 32</inkml:trace>
  <inkml:trace contextRef="#ctx0" brushRef="#br0" timeOffset="146918.04">8026 7990 0,'17'0'266,"1"0"-250,17 0-16,1 0 15,-1 0 1,-18 0 0,1 0-16,0 0 15,-1 0 1,1 0-1,0 0 1,17 0 0,-17 0-1,34 0 1,-16 0 0,-1-17-1,-17 17 1,17-18-1,-17 18 17,-1 0-32,1 0 15,-1 0 1,19 0 0,-1 0-1,0 0 1,18 0-1,-35 0 1,52 0 0,-34 0-1,-1 0 1,0 0 0,-17 0-1,17 0 1,-17 0-1,-1 0 17,-34 0 15,-18 0-32,-1 0 1,-34 0-1,-1 0 1,-70 0 0,18 0-1,34 0 1,19 0 0,-1 0-1,36 0-15,-36 0 16,1-18-1,-1 18 17,1 0-17,17 0 1,35 0 0,-17 0-1,17 0 1,1 0 15,-1 0-15,0 0-1,1 0 1,-1-17 46</inkml:trace>
  <inkml:trace contextRef="#ctx0" brushRef="#br0" timeOffset="152368.03">15910 6826 0,'0'18'265,"0"0"-234,0-1-15,0 1 31,0-1-31,0 1-1,18 0 1,-18-1-1,18-17 1,-1 0 31,1 0-31,-1 0-1,1 0 1,0 0-1,-1 0 1,1 0 0,17-17-1,71-19 1,-35 36 0,-1-17-1,-52-1-15,35 18 16,-18-17-1,18-1 1,-35 18 0,17-18-1,-17 18 17,-1 0-32,1 0 31,-1 0-16,-17-17 64,-17 17-64,17-18-15,-18 18 16,18-18-1,-17 1 1,-1 17 15,18-18-15,-18 18 0</inkml:trace>
  <inkml:trace contextRef="#ctx0" brushRef="#br0" timeOffset="163875.78">8749 7408 0,'0'-17'328,"0"-1"-281,-18 0-32,1 1 32,-1 17-47,18-18 16,-18 0 15,18 1-31,-17-1 16,-1 1 15,0 17-15,18-18-1,-17 18 16,-1 0-15,0 0 15,1 0-15,-1 0 31,1 0-16,-1 0-15,0 0 15,1 0 0,-1 0-15,0 0-1,1 0-15,-1 0 32,0 0-17,1 18 1,-1-18 0,1 0-1,-1 0 1,0 0-1,1 17 1,-1-17 0,0 18-1,1-1 1,-1-17 0,0 0-1,18 18 1,-17-18-1,17 18 1,-18-18 15,1 17-15,17 1 0,-18-18-1,18 18 1,0-1-1,-18-17 1,18 36 0,0-19-1,0 1 17,0 0 14,0-1-30,0 1 0,0-1 15,18 1-15,-18 0-1,0-1 1,18-17-1,-1 18-15,-17 0 16,18-1 0,-1 36-1,1-35 1,0-1 0,-18 1-1,17 0 1,1-1-1,0 1 32,-18 0-31,17-18 0,1 17 15,0 1-16,-1 0 1,18 17 0,-17-35-1,0 35 1,-1-35 0,1 18-1,0-1 32,-1-17-16,1 0-15,0 0 0,-1 0-1,1 0 1,17 0-1,-17-17 1,-1 17 0,1 0-1,-18-18-15,18 0 16,-1 18 0,1 0-1,-18-17 1,18 17-1,-18-18 17,0 1-17,0-1 1,0 0 15,0 1-15,0-1 15,17 18-31,-17-18 16,0 1 15,18 17-15,-18-18 15,0 0 16,0 1-32,0-1 17,18 18-1,-18-17-16,0-19 1,0 19 0,0-1-1,0 0 1,0 1 0,0-1 30,0 0-14,0 1-1,0-1-15,0 1-1,0-1 16,0 0 16,0 1-31,-18 17 265</inkml:trace>
  <inkml:trace contextRef="#ctx0" brushRef="#br0" timeOffset="172815.01">11836 3404 0,'0'-17'219,"0"-1"-188,0 0-31,0 1 0,-18-1 31,18 0-15,0 1 0,0-1 30,-18 18-30,18-17 0,-17 17 15,-1 0 0,0 0-15,18-18-16,-17 18 15,-18-18 1,-1 1 15,19 17-15,-1 0 0,-17 0-1,17 0 1,0 0-1,1 0 1,-1 0 0,1 0-1,-1 17 1,0-17 0,18 18-1,-17-18-15,-1 0 16,-17 18 15,17-18 0,0 17-15,1-17 0,-1 35-1,1-35 1,-1 18-1,0 17 1,1-17 0,17 0-1,-18-18 1,18 17 0,0 1 15,0 0-16,0-1 32,0 18-31,0-17 0,0 17-1,0 1 1,0 17-1,0-36 1,0 1 0,0 17-1,0-17 1,0-1 0,18-17-1,-1 36 1,-17-19-1,18 1 17,0 0-17,-18-1 1,17 1 0,1-18-1,-1 0 1,-17 18-1,18-18 1,17 0 0,-17 17-1,17 1 1,-17-18 0,17 0-1,-17 0 1,-1 0-1,-17 17 1,18-17-16,0 0 31,-1 0-15,1 0 0,0 0-1,-1 0 1,1 0-1,0 0 17,-18-17-1,17 17-15,1 0-1,-18-18 1,0 1-16,17 17 15,-17-18 17,0 0-17,18-17 1,-18 0 0,18 17-1,-18 0 1,17-17-1,1 18 1,-18-19 0,0 19-1,0-1 1,0 0 0,0 1-1,0-1 1,0 0-1,0 1 17,-18-1-17,18 0 1,0 1 0,0-1-1,0 1 16,0-1-15,0 0 0,-17 18 15,-1 0 235,18-17-251,0-19-15,-18 19 16,18-1-1,-17 0 17,17 1-32,0-1 31,0 1-15,-18 17-1,18-18 1,-17 18 31,-1 0-47</inkml:trace>
  <inkml:trace contextRef="#ctx0" brushRef="#br0" timeOffset="175972.77">24659 8026 0,'18'0'375,"-1"0"-360,1 0 1,0 0 0,-18-18-16,17 18 15,1 0-15,0-18 16,17 18-1,-17-17 1,17 17 15,18-18-15,-36 18 0,54 0-1,-18 0 1,-18 0-1,0 0 1,1 0 0,-1 0-1,18 0 1,0 0 0,-18 0-1,36 0 1,-54 0-1,19 0 1,16 18 15,-34-18-15,17 0 0,1 17-1,-1-17 1,0 0-1,0 0 1,1 0 0,17 0-1,-18 0 1,-17 0 0,17 0-1,-17 0-15,17 0 16,0 0-1,18 0 1,-18 0 15,36 0-15,-36 0 0,36 0-1,-18 0 1,-36 0-1,36 0 1,-18 0 0,18 0-1,-35 0 1,0 0 0,-1 0-16,1 0 15,17 0 1,0 0-1,1 0 1,-1 0 15,0 0-15,1 0 0,16 0-1,1 0 1,0 0-1,-17 0 1,34 0 0,-52 0-1,-1 0 1,19 0 0,-19 0-1,1 0 16</inkml:trace>
  <inkml:trace contextRef="#ctx0" brushRef="#br0" timeOffset="179185.26">8467 8026 0,'0'17'312,"0"1"-296,0 0-1,0-1 1,0 1 0,0 0-1,0-1 1,0 1 15,0-1 0,0 1 1,-18-18 218,0 0-235,1 0 1,17-18-16,-18 18 16,0 0 15,1 0-31,17-17 15,17 17 173,1 17-141,0-17-32,-1 0 1,-17 18-16,18-18 16,0 0-1,-18 18 1,17-18 15,-17 17-15,18-17-1,0 0 17,-18-17 108,0-1-124,17 18 0,-17-18-1,18 1-15,-1-1 16,19 18-1,-19 0 1,1 0 0,-18-17-16,18 17 15,-1 0 1,1 0 31,0 0-47</inkml:trace>
  <inkml:trace contextRef="#ctx0" brushRef="#br0" timeOffset="189913.13">26793 8449 0,'18'-18'218,"53"-17"-202,-18 17-16,17-17 16,-17 18-16,35-19 15,36 19 1,-89 17-1,-17 0 1,17 0 15,-17 0-15,17 0 0,-35-18 30,-18 0 1,1 1-15,-1-1-1,0 0 0</inkml:trace>
  <inkml:trace contextRef="#ctx0" brushRef="#br0" timeOffset="191397.25">26882 8149 0,'35'35'219,"-17"1"-219,17-19 15,0 36-15,18 0 16,-35-35-1,17 35 1,0-18 15,53 71-15,-52-36 0,17-17-1,-36-35-15,1 17 16,-18-17-1,18 17 1,17-17 0,-35-1-1,17-17 1,-17 18 0,0 0-1,-17-36 1,-1 0-1</inkml:trace>
  <inkml:trace contextRef="#ctx0" brushRef="#br0" timeOffset="207515.06">26864 9313 0,'0'18'360,"0"0"-360,0-1 15,0 1 1,0 0 0,0-1-1,18 1 1,-18-1-16,0 1 15,0 0 1,17-1 15,-17 1-15,18-18 0,-18 18-1,0-1 16,18-17 48,-1 0-48,1 0 0,-1 0-15,1 0-1,-18-17-15,0-1 16,35 18 0,-35-18-1,18 1 1,-18-1-1,0 0 1,0 1 0,0-1-1,18 1 1,-1-1 0,1 18 30,-18-18-46,18 18 32,-1 0-1,1 0 16,0 0-32,-1 0 32,1 0-31,-1 0 15,1 0-15,-18 18 15,-18-18 32,1 0-17,-1-18-14,18 1-1,-17 17-31,-1 0 16,0 0 15,1-18-31,-1 18 31,0 0-15,1 0 15,17 18-15,-18-18-1,18 17 1,0 1 31,0 0-16,0-1-31,0 1 47,18-18-32,-1 35 1,-17-17 31,18-18-47,-18 17 16,0 1-1,18 0 1,-1-18 15,-17 17-31,18-17 63,0 0-32,-18-17 0,17-1-15,-17 0-1,18 18 1,-18-17 0,0-1-1,0 0 1,17 1-1,-17-1 1,0 1 0,0-1-1,0 0 1,0 1 0,0-1-1,0 0-15,0 1 31,0-1 1,0 0-17,0 1 1,0-1 15,0 0 0,0 1 1,0-1 15,-17 1-47,17-1 15,0-17 1,0 17-1,0 0 32,0 36 31,0 0-62,0-1 0,0 1-1,0 0 1,0-1 15,0 1-31,0 17 16,0-17-1,0-1 17,0 1-32,0 0 15,0-1 1,0 1 0,0 0-1,17 17 1,1 18-1,-18-36 1,18-17-16,-1 36 16,1-19-1,0 19 1,-1-19 15,1-17-15,0 0-1,-1 0 17,-17-35-1,0 17-15,0-35-1,0 1 1,18 16-1</inkml:trace>
  <inkml:trace contextRef="#ctx0" brushRef="#br0" timeOffset="208586.35">26846 9102 0</inkml:trace>
  <inkml:trace contextRef="#ctx0" brushRef="#br0" timeOffset="213645.92">8731 10601 0,'18'0'266,"-18"18"-250,18-1-1,-18 1-15,0 0 16,17-18-1,-17 17-15,0 1 16,0-1 15,0 1-15,0 0 31,0-1-32,0 1 32,0 0 0,0-1 0,0 1-16,0 0 1,0-1-17,0 1 1,0-1 31,0 1-32,0 0 95,0-36 77,0 0-171,0 1-16</inkml:trace>
  <inkml:trace contextRef="#ctx0" brushRef="#br0" timeOffset="-214691.16">8819 10936 0</inkml:trace>
  <inkml:trace contextRef="#ctx0" brushRef="#br0" timeOffset="-212515.41">8696 10848 0,'0'18'234,"18"-18"-234,-18 17 31,17-17-31,-17 18 16,36-1-1,-36 1 1,17 0 0,-17-1-1,18 1 1,-18 0 15,17-18-31,1 0 31,-18 17-15,18-17 31,-1 0 47,-17-17-79,18 17 1,0-18-16,17-35 16,71-35-1,-36 70 1,-34-17-1,-19 17 17,-17 1-17,35 17-15,-35-18 16</inkml:trace>
  <inkml:trace contextRef="#ctx0" brushRef="#br0" timeOffset="-210333.72">26547 10724 0,'17'0'235,"1"0"-235,-1 0 15,72-35 1,-36 35 0,52-35-1,-34 17 1,-18 18 0,-18 0-16,18-17 15,-18-1 1,18 18-1,-35 0 17,17 0-17,0-18 1,36 1 0,-18 17-1,-18 0 1,36 0-1,-54 0 1,19 0 0,-19 0-1,19 0 1,-19-18 15,-17 0 0</inkml:trace>
  <inkml:trace contextRef="#ctx0" brushRef="#br0" timeOffset="-199616.49">26035 11518 0,'18'0'235,"-1"0"-220,19 0-15,-19 0 16,-17 18-1,35-18 1,-17 0 0,-18 17-1,18-17 1,17 18 0,-17-18 15,-1 0 0,19 0-31,-19 0 31,1-18-15,17 18 0,0 0-1,-17 0 1,0 0-1,-1 0 1,-17 18 0,18 0-1,-36-18 48,-17 0-63,-36-18 15,-17 0 1,18 1 15,34-1-15,19 18 0,-1 0-1,-17 0 1,17 0-1,1-17 17,-1 17-1</inkml:trace>
  <inkml:trace contextRef="#ctx0" brushRef="#br0" timeOffset="-194898.4">7990 12594 0,'36'0'219,"17"0"-204,0 0-15,-36 18 16,18-1-16,36-17 16,0 18-1,-36-18 1,-18 0-1,1 0 1,0 0 0,-1 0-1,19 0 1,-1 0 0,0 0-1,0 0 1,-17 18-1,35-18 1,0 0 0,0 17-1,-35-17 1,34 0 0,-16 0-1,-19 0 1,1 0-1,0 0 17,-1 18-17,1-18 17,0 0-1,-1 0-16,-17 18 1,-17-36 31</inkml:trace>
  <inkml:trace contextRef="#ctx0" brushRef="#br0" timeOffset="-171783.39">17233 12912 0,'-17'0'203,"-1"-18"-203,0 0 16,-17 1-16,0-1 15,-18 0 1,-18 1-1,36 17 17,17-18-32,-17 1 15,17 17 17,1 0-32,-1-18 15,0 18 1,1 0-1,-18-18 1,-1 18 0,19 0-1,-19 0 1,19 0 0,-1 0-1,0 18 1,1 0-1,-1-1 17,1-17-17,-1 35 1,18-17 0,-18 0-1,1-1 1,17 1 15,0 0-15,0-1-1,0 19 1,0-19 15,17 18-31,1 36 16,17 0-1,-35-36 1,53 35 0,-18 1-1,-17-36-15,-18 1 16,18-19 0,-1 18-1,1-17 1,0 17-1,-1-35 1,18 18 0,18-18-1,-17 0 1,17 0 0,-18 0-1,35 0 1,-34-18-1,-19 18 17,19-17-17,-19-1 17,-17 0-17,36 1 1,-36-1-16,0-88 15,0-52 1,-18-1 0,0 124-1,18-1 1,-17 19 0,17-1-1,0 0 1,-18 18 15,0 0 16</inkml:trace>
  <inkml:trace contextRef="#ctx0" brushRef="#br0" timeOffset="-167708.6">26599 13053 0,'0'17'234,"0"1"-218,18-18-1,-18 18-15,0-1 32,18 19-32,-1-1 15,19 18 1,-36-18 0,17-17-1,-17-1 1,0 1-1,18 0 1,0-1 15,-18 1-15,17-18 0,1 0 46,-1 0 16,-17-18-62,18 18-16,-18-17 15,0-1 1,18 18 0,-18-18-1,17 18 1,-17-17 0,0-1-1,18 18 1,-18-18-1,18 1 1,-1 17 0,1-18-1,0 1 1,-1-1 0,18 18-1,-17 0 1,0 0-1,17 0 1,-17 0 15,-1 0-31,1 0 32,0 0-17,-18 18 1,0-36 93,-18 18-93,0 0-1,18-18-15,-17 18 16,-1 0 15,0 0-15,1 0 15,-1 0-31,18 18 31,0 0-15,-18-18 0,1 17-1,17 1 1,0-1 15,0 1 0,0 0-15,0-1 0,0 1-1,17-18 1,-17 18 0,18-1-1,-18 1 1,18-18-1,-1 18 1,1-18 0,0 0 15,-1 0 16,-17-18-47,18 18 15,-18-18 17,0 1-17,0-1 1,0 0 15,0 1-15,0-1-1,0 0 1,0 1 0,0-1-1,-35-52 1,-1-19 0,36 54-1,-35 0 1,17 0-1,18 17 17,-17 0-17,17 1 1,-18 17 0,18-18-1,0 0 1,0 36 109,0 0-94,0-1-15,0 1-1,0 0 1,0-1 0,18 1-1,-18-1 1,17 36-1,-17-35-15,0 0 16,18-1 0,0 1-1,-18 0 1,17-1 0,1 1-1,0 0 1,-1-18-16,-17 35 15,18-35 17,0 17-17,17 1 1,-17-18 15,-1 0 0</inkml:trace>
  <inkml:trace contextRef="#ctx0" brushRef="#br0" timeOffset="-166633.18">26405 12806 0</inkml:trace>
  <inkml:trace contextRef="#ctx0" brushRef="#br0" timeOffset="-164849.68">26723 12171 0,'18'0'328,"-1"0"-313,1 0 1,-1 0 0,1 0-1,17-18 1,-17 18-16,0-35 15,35 17-15,17-35 32,-52 36-17,35-1 1,-36 18 0,1-18-1,0 18-15,-1-17 16,1 17-1,0 0 1,-1 0 0,1 0 15</inkml:trace>
  <inkml:trace contextRef="#ctx0" brushRef="#br0" timeOffset="-163433.27">26864 11853 0,'18'18'266,"-1"17"-266,19 1 16,-19-1-16,1-18 0,17 19 15,36 52 1,-36-53 0,-17 0-1,17-17 1,-35 17-1,18-35 17,-1 36-17,-17-19 1,18 1 0,-18 0-1,-18-18 48,18-18-63</inkml:trace>
  <inkml:trace contextRef="#ctx0" brushRef="#br0" timeOffset="-137516.58">11765 1746 0,'-35'0'219,"17"0"-203,-17 0-16,0-17 15,-36-1 1,-17 0-1,70 18 1,-17 0 0,17 0-1,1 0 1,-19 0 0,19 0 15,-1 0-16,1 18 1,-1-18 0,18 18-1,-18-18 1,18 17 31,0 1-32,0 0 1,0 17 0,0 0-1,36 0 1,-36 1 0,17 17-1,1-18 1,-18-18-1,0 1 17,17 0-17,-17 17 1,18-17 0,0-1 15,-1-17-31,1 18 15,0-18 1,-18 18 0,35-18-1,-35 17 1,18 1 0,-1-1-1,1 1 1,17 0-1,-17-1 17,17-17-17,-17 0 1,17 0 0,-17 0-1,-1 0 1,18 0-1,-17-17 1,0 17 0,-1-18-1,1 18 1,0-35 0,-18 17-1,0 1 1,0-1-1,0-35 17,-18 35-17,0-17 1,-35-18 0,36 36-1,-1-36 1,-17 35-1,17-17 1,-17 17 0,35 0-1,-18 1 17,18-1-32,-17 18 15,17-17 16,-18 17-15,0 0 0,1 0 15</inkml:trace>
  <inkml:trace contextRef="#ctx0" brushRef="#br0" timeOffset="-130465.45">8749 15734 0,'-18'-18'235,"1"-17"-220,-1 35-15,0-18 16,18 1-16,-53-36 15,-17 0 17,52 18-17,1 17 1,-1-17 0,0 35-1,18-18 1,-17 18-1,-1 0 1,0 0 0,1 0 15,-1 0-31,-17 0 16,-18 0-1,18 0 1,-1 0-1,19 0-15,-19 0 32,-16 0-17,34 0 1,0 0 0,-17 0-1,0 0 1,17 0-1,-17 18 1,-18-1 0,18 19-1,-18-19 1,17 1 0,19 17-1,-1-17 1,0 17-1,1 0 17,17-17-17,-18 17 1,18 124 0,18 0-1,-1 35 1,1-106-1,-18-70 1,18 17 0,-18-17-1,17 17 1,19 0 0,17 0-1,-18-35 1,18 36 15,-18-36-15,36 0-1,-18 0-15,52-18 16,1 0 0,18-17-1,-71 17 1,-18 1-1,-18 17 1,19-35 0,-19 17-1,1 18 1,0-35 0,-1 17-1,19-70 1,-1 17-1,-17 36 17,-1-18-17,-17 35 1,18-17 0,-18 0-1,0 0 16,0-1-15,-35-52 0,-1 35-1,-34-53 1,52 53 0,-17 18-1,17 17-15,0-34 16,1 34-1,-18-17 17,-1 35-17,1-18 1,0 18 0,17 0-1,-17 18 1,0 52-1</inkml:trace>
  <inkml:trace contextRef="#ctx0" brushRef="#br0" timeOffset="-127465.03">17639 15522 0,'-71'-35'219,"-35"-36"-204,-17-17-15,17 35 16,36 0-16,17 36 16,-53-19-1,71 19 1,17-1 0,-17 18-1,17 0 1,0 0 15,1 0 0,-1 0 1,0 0-17,18 18 1,-17-18-1,-1 17 1,-17 36 0,-18 18-1,-70 123 1,70-71 0,17-34-1,1-54-15,17 53 16,-17-17-1,35 34 17,-17-34-17,17 0 1,0-19 0,0 1-1,35 18 1,0-18-1,0 0 1,-17-18 0,17 0-1,1 1 1,-19-1 0,18-17-1,18-1 1,71 1-1,17-18 17,71 0-17,-107 0 1,1-53 0,-53 53-1,-18-18 1,1 1-1,-1 17 1,-35-18 0,18 0 15,-18-17-15,0 17 15,0 1-31,0-18 15,17-54 17,-17 36-17,0 18 1,0 0-16,0-53 16,0-53-1,0 52 1,-35 1-1,0 18 1,17 17 0,0 17-1,-17-34 1,0 52 0,17-17-1,18 17 1,-35-17 15,17 35 0,18-18-31,-17 18 16,-1 0 0,0 0-1,1 0 1,-1 18-1</inkml:trace>
  <inkml:trace contextRef="#ctx0" brushRef="#br0" timeOffset="-121864.31">8678 16087 0,'0'17'265,"18"1"-249,17-18 0,-35 18-16,18-18 15,-18 17-15,18 1 16,-1-18-1,1 17 17,-1 1-17,1-18 17,0 0-1,-1 0-31,-17-18 15,18 1 1,53-1 0,17-52-1,0 17 1,-18 0 0,-34 53-1,-19-18 1,19 1-1,-19 17 17,1-18-17,0 0 1,-1 18 15,-17-17-15,18 17-1,0-18 220,17 18-204,-18 0 16,-17-18-16</inkml:trace>
  <inkml:trace contextRef="#ctx0" brushRef="#br0" timeOffset="-119687.39">24430 15981 0,'17'0'328,"1"17"-312,0-17-16,-18 18 16,35-18-16,-35 18 15,35-18 1,-17 17 0,-18 1-16,18-18 15,-1 0 1,19 18 15,-19-18 0,1 0 16,-1 0-31,19 0-1,-1 0 1,36-18 0,-1 0-1,36-35 1,141-105 0,-35 34-1,34-17 1,-157 106-1,-72 35 17,1 0-32,0-18 15,-1 18 1,1 0 0,0 0-1,-1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42:12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14746 9543 0,'265'0'204,"17"70"-204,-35-52 15,0 35-15,-53-18 0,70 18 16,-34 17-1,-160-34 17,-52-1-17,-18-17 17,-18-18 30,1 0-62</inkml:trace>
  <inkml:trace contextRef="#ctx0" brushRef="#br0" timeOffset="16818.59">14922 10301 0,'89'0'203,"69"0"-203,72 0 16,34-18-16,-34 1 16,228-36-1,-158 53 1,-141-35 0,-53 17-1,-53 0 1,0 18-1,-18 0-15,35 0 16,-17 0 0,53 0-1,-35 0 1,-1 18 0,-52-18-1,17 18 1,-17-18-1,-1 0 17,1 17-17,0-17 1,-1 0 0,19 0-1,-19 0 1,1 0-1,0 0 1,-1 18 0,1-18 15,-36 0 0</inkml:trace>
  <inkml:trace contextRef="#ctx0" brushRef="#br0" timeOffset="71015.24">16528 8837 0,'53'0'203,"35"0"-188,53 0-15,106 0 16,-18 0 0,-176 0-1,0 0 1,-35 0-1,-1-18 17,1 18-17,-1 0 1,1 0 0</inkml:trace>
  <inkml:trace contextRef="#ctx0" brushRef="#br0" timeOffset="72283.89">14958 8767 0,'300'0'187,"35"0"-171,-159-18-16,-52 0 0,-71 18 16,-1 0-1,-16-17 1,-36-1 46,0 0-46</inkml:trace>
  <inkml:trace contextRef="#ctx0" brushRef="#br0" timeOffset="117328.09">19085 9596 0,'18'0'234,"35"17"-234,17 18 16,54 1-16,-71-36 0,35 17 16,124 1-1,-89 0 1,36-18-1,-89-18 17,72 18-17,-107-18 1,18 18 0,-36 0-1,19 0 1,-19 0-1,1 0 1,0 18 15,-36-18 32</inkml:trace>
  <inkml:trace contextRef="#ctx0" brushRef="#br0" timeOffset="148151.4">11342 11642 0,'17'0'219,"54"0"-219,52 35 0,54 0 15,-18 0-15,70 18 31,-159-35-31,1 17 16,-18-35 0,17 0-1,-34 0 1,-1 0 0,0 0-1,-17 0 1,35 0-1,-18-17 1,0 17 0,1 0-1,-1 0 1,-17 0 0,-1 0-1,1 0 1,0 0 15,-18-18 0</inkml:trace>
  <inkml:trace contextRef="#ctx0" brushRef="#br0" timeOffset="149380.82">9313 11553 0</inkml:trace>
  <inkml:trace contextRef="#ctx0" brushRef="#br0" timeOffset="167633.49">10866 11077 0,'17'0'218,"1"0"-218,-1 0 16,19 0 0,-19 0-16,19 0 15,-19 0-15,54 0 16,-18 0-16,17 0 16,36 0-1,35 0 1,-53 0 15,71 18-15,-106-18-1,35 0 1,-17 0 0,-1 0-1,1 0 1,0 0-1,-19 0 1,-16 0 0,17 0-1,35 0 1,-18-18 0,72 1-1,-37-19 16,72 36-15,-107 0 0,1-17-1,17 17 1,-35 0 0,35 0-1,-53 0 1,18 0-1,-17 0 1,-19 0 0,19 0-1,-19 0 17,1 0-17,-1 0 1,-34 0 15,17-18-15</inkml:trace>
  <inkml:trace contextRef="#ctx0" brushRef="#br0" timeOffset="181574.82">11077 13670 0,'53'0'234,"18"-35"-234,35 17 16,-1 1-16,107-19 16,35 19-1,-141 17 1,-36 17 0,-34-17-1,69 0-15,-16 0 31,-1 0-15,-18 0 0,-17 0-1,-17 0 1,-1 0 0,0 0-1,-17 0 1,-1 0-1,1 0 1,0 0 15,-18-17 16</inkml:trace>
  <inkml:trace contextRef="#ctx0" brushRef="#br0" timeOffset="192474.42">9207 10283 0,'36'0'281,"17"0"-281,17 0 16,-17 0-16,0 0 15,88 0 1,-70 0-1,-18 0 1,-18 0-16,18 0 16,35 0-1,53 0 1,-70 18 0,17-18-1,18 0 16,-36 18-15,-17-1 0,18-17-1,-18 0 1,-18 0 0,36 0-1,-36 0 1,35 0-1,1 0 1,-18 0 0,17 0-1,-17 0 1,0 0 0,-18 0-1,1 0 16,-1 0-15,-17 0 0,-1 0-1,1 0 1,0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40:00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7761 6844 0</inkml:trace>
  <inkml:trace contextRef="#ctx0" brushRef="#br0" timeOffset="3412.41">9296 7832 0,'17'0'297,"1"0"-266,0 0 0,-1-18-15,1 18-1,0 0-15,-18-18 16,17 18 0,1 0-1,-1 0 1,1 0 0,0 0 15,-1 0 0,1 0 0</inkml:trace>
  <inkml:trace contextRef="#ctx0" brushRef="#br0" timeOffset="5366.67">9402 7920 0,'17'0'344,"1"0"-329,-1 0-15,1 0 32,0 0-1,-1 0 16</inkml:trace>
  <inkml:trace contextRef="#ctx0" brushRef="#br0" timeOffset="7066.38">9384 8043 0,'18'0'375,"-18"-17"-359,17 17-16,1 0 16,-1 0 31,1 0-16,0 0-16</inkml:trace>
  <inkml:trace contextRef="#ctx0" brushRef="#br0" timeOffset="10314.99">10442 8343 0,'18'0'297,"-1"0"-281,1 0 15,0 0-15,-1 0 15,1 0 0,0 0 63,-1 0-47,1 0-31,-36 0 30,18 18-30,-17-18-16,-1 17 16,0-17-16,-17 18 15,-18 17 1,53 1 0,-35-19-1,17 1 1,1 0-1,17-1 17,-18-17-17,18 18 1,18-18 62,-1 0-31,1 0-47,0 0 16,-1 0-1,1 0 1,17 0-1,-17 0 1,-1 0 0,1 17-1,0-17 1,-1 0 0,1 0-1,0 0 16,-18 18 1,0 0 61,-18-18-77,0 0 0,18 17-1,-17-17 1,-1 18 0,18 0 15,0-1 16,-18 1 15,1 0-15,-1-18-47,18 17 47,0 1-47,0 0 78,18-1 141,-18 1-204,17-18 1,-17 17 0,18-17-1,-36 0 110</inkml:trace>
  <inkml:trace contextRef="#ctx0" brushRef="#br0" timeOffset="13550.13">10248 9049 0,'0'-18'266,"18"18"-266,-1-18 15,1 1 1,0-1 0,-1 18 15,-17-17-31,18 17 31,0 0 110,-1 0-110,1-18-15,0 18-1,-1 0-15,1 0 16,-1 0 0,1 0-1,0 0 1,-18 18-1,0-1 1,17 1 0,-17-1-1,0 1 1,0 17 31,0-17-47,-17 0 15,-1-1 17,18 1-32,-18 17 15,1 0 1,-1-17 0,18 0-1,-17-1 1,-1 1 15,18 0-15,0-1 31,-18 1-16,1-18-16,17 18 1,-18-18 0,18 17-1,0 1 17,-18-18 77,1 0-93,-1 0-1,0 0 1,1 0-16,-1 0 15,1 0 17,-1 0-17,-17 0 1,35-18 0,-18 18-1,18-17 1,0-1 15,18 18-15,17 0-1,-17 0 1,-1 0 0,18 0-1,-17 0-15,0 0 16,-1 0-1,19 0 17,-1 0-17,-17 0 1,-1 0 15,1 0-15,-1-18-1,-17 1 32,0-1-15,0 0-32,0-35 15,0 1 1,-17-1-1,17 35 17,-18-17-17,18 17 17,-17 18-17,-1 0 1,0 0 15,1 0 0,-1 0-31,0 0 16,1 0 15,-1 0-15</inkml:trace>
  <inkml:trace contextRef="#ctx0" brushRef="#br0" timeOffset="17508.04">26282 5327 0,'0'18'234,"0"34"-234,35 1 16,-17 36-16,-1-19 15,54 142 1,-36-89-1,1 1 1,34 70 0,1 0-1,52 282 1,-35-106 0,36 283-1,-18-18 1,-36-106-1,89 300 17,-53-229-17,70 123 1,-88-335 0,-17-123-1,70 176 1,-53-106-1,36 282 1,-36-229 0,-35-35-1,-53 882 142,0-1217-142,0-1-15,0 18 16,0-17-16,0 17 0,0-17 15,0 0-15,0 35 16,0-36 0,0 18-16,0-17 15,0 0-15,0 17 0,0-17 16,-18 17 0,18-17-16,0-1 15,0 1-15,0 0 16,-17-1-16,17 1 15,-18-18-15,-17 0 16</inkml:trace>
  <inkml:trace contextRef="#ctx0" brushRef="#br0" timeOffset="21315.72">27287 5309 0,'-17'0'282,"-1"0"-267,0 0 1,1 0-1,-1 18 1,1-18 0,-1 0-1,0 18 1,1-1 0,17 1-1,0-1 1,0 1-1,0 17 17,0-17-1,0 0 0,0-1 16,17 1 0,1-18-16,-18 18-31,18-18 16,-1 0 15,1 0-31,-1 0 16,1 0-1,0 0 17,-1 0-1,1 0-31,0 0 31,-1 0-31,-17 17 16,18-17 15,-18 18-31,18-18 16,-18 18-1,0-1 1,0 1 15,0 17-15,-18 18-1,-17 35 1,17-35 0,0-18-1,1-17 1,17 0-1,-18-1 1,18 1 0,-18-18-16,1 0 47,17-18 46</inkml:trace>
  <inkml:trace contextRef="#ctx0" brushRef="#br0" timeOffset="24252.63">30057 5345 0,'17'17'203,"1"18"-187,35 54-1,0-19 1,-53-34-1,0-19-15,17 18 16,-17-17 15,0-36 63,0 1-78,0-1-16,-17 18 15,17-17 1,0-1 0,-18 0-1,0 1 1,18-1-1,-17 0 1,17 1 0,-18-19-1,1 1 1,17 17 0,0 1 15,0-1-16,0 1 1,0-1 0,0 0-1,0 1 1,0-1 31,17 18-47,1 0 31,-18-18-31,35 18 16,-17-17-1,-1 17 1,19-18 0,-19 18-1,1 0 1,0 0-1,-1 0 17,-17 18-17,0-1 1,0 1 0,0 0 15,0-1-31,0 1 15,-17-18 1,17 18 0,0-1-1,-18 1 1,18-1 0,-18-17-1,18 18 1,0 0 15,0-1 16,18-17 62,17 0-93,-17-17-16,17-1 16,0 18-16,1 0 15,-1-18 1,18 1 15,-35 17-15,-1 0-1,18 0 1,-17 0 0,-18 17-1,18 1 16,-1-18-31,-17 18 32,0-1-17,0 1 1,0 0 0,0-1-1,0 1 1,-17 0-1,-1-1 1,-52 36 15,52-35-15,-35 17 0,18-17-1,17 17 1,0-17-1,1-1 1,-18 1 0,17-18 31,0-18-16,18 1-16,-17 17 1</inkml:trace>
  <inkml:trace contextRef="#ctx0" brushRef="#br0" timeOffset="26402.82">33161 4886 0,'0'18'218,"0"-1"-202,0 1-16,0 0 16,0 17-16,0 0 15,0-17-15,0 17 16,18 0 15,-18 1-15,0-19-1,0 18 1,0-17 0,0 0 15,0-36 16,0 0-32,0 1 1,-18-1-16,18 1 16,0-19-16,0 19 15,-18-1 1,18-17 15,0 17-15,0-17-1,0 0 1,0-18 0,18 0-1,-18 17 1,0 1-1,18 0 1,-18 17 0,17 18-1,-17-17 1,0-1 0,18 18-1,0 0 1,-1 0 31,-17 18-32,18-18 1,-18 17 0,35-17-1,-35 35 1,18-35-16,-1 36 15,19-1 1,-19 0 0,1-35-1,0 36 1,-1-1 0,1 0-1,-18-17 1,18 17 15,-1-35-31,1 18 16,0 17-1,-18-17 1,0-1 0,17 1-1,-17 0 1,0-36 31</inkml:trace>
  <inkml:trace contextRef="#ctx0" brushRef="#br0" timeOffset="27889.97">33161 5115 0,'18'0'266,"-1"0"-266,1 0 15,0 0-15,17-17 16,0 17 0,0-18-1,-17 18 1,0 0-1,17 0 1,-17 0 0,-18-18-1,17 18 1,1-17 15,17 17-15,1-18-1,-19 18 1,-17-18 0,18 18-1,-1 0 1,1 0 0,0 0-1</inkml:trace>
  <inkml:trace contextRef="#ctx0" brushRef="#br0" timeOffset="29675.87">27217 7497 0,'17'0'203,"1"0"-187,17 0-16,-17 0 0,17 0 15,-17 0 1,0 0-16,17 0 16,0 0-1,36 0 1,-54 0-1,19 0 1,-19 0 0,18 0-1,-17 0 1,0 0 0,-1 0-1,1 0 1,0 0 31,17 0-32,-17 0 1,-1 0 0,1 0-1,0 0 32,-18-18 0</inkml:trace>
  <inkml:trace contextRef="#ctx0" brushRef="#br0" timeOffset="31671.88">29351 6773 0,'0'18'219,"0"17"-219,-18 1 15,18-1-15,-17 0 16,-1 0 0,18 1-1,0-19 1,0 1-16,0 0 16,0-1-1,0 1 1,0-1-1,0 1 1,0 0-16,18-1 16,17 19-1,-35-19 1,18 19 15,-1-36 0,1 17-31,0-17 16,-1 0 15,1 18-31,0-18 16,-1 17 0,18-17-1,-17 0 1,0 0-1,-1 0 17</inkml:trace>
  <inkml:trace contextRef="#ctx0" brushRef="#br0" timeOffset="34552.74">29722 6738 0,'0'18'203,"0"-1"-203,0 1 15,17 17 1,-17 1 0,18 16-1,-18-16 1,17-19 0,-17 1-1,0 17 1,0-17-1,-17-36 220,17 1-220,-18-1-15,18 0 16,0 1-16,-17-19 16,17 19-1,0-1 1,0-17 0,0 17-1,0 1 32,0-1-16,17 18-15,-17-18 0,35 18-1,-35-17 1,18 17-1,0 0 1,-1-18 0,19 18-1,-19 0 1,19 0 0,-19 0 15,1 0-31,-1 0 47,-17 18-32,0-1 1,0 1 0,0 0-1,0-1 1,-17-17-1,17 18 17,-18-18-32,1 0 62,34 0 219,1 0-281,-1 0 32,1 0-17,0 18 1,-1-18 0,1 17-1,0-17 1,-1 35-1,-17-17 1,18-18 0,0 18-1,-18-1 1,17 1 0,-17 0 15,0-1 16,-17 1-32,17 0 1,-36-18 0,36 17-1,-17-17 1,17 18-1,-18-18 1,-17 0 0,17 17-1,-17 1 1,0-18 0,17 0-1,0 0 1,1 0 15,17-18-15,0 1-1</inkml:trace>
  <inkml:trace contextRef="#ctx0" brushRef="#br0" timeOffset="36165.42">30445 6526 0,'17'0'281,"36"-53"-265,-17 18-16,-1 0 15,0 17-15,0-17 16,-17 17 0,17 1-1,-17 17 1,0-18 15,-1 18-15,-17-18 124</inkml:trace>
  <inkml:trace contextRef="#ctx0" brushRef="#br0" timeOffset="36665.08">30762 6279 0</inkml:trace>
  <inkml:trace contextRef="#ctx0" brushRef="#br0" timeOffset="39376.85">30656 6403 0,'0'18'328,"0"-1"-312,0 1-16,0-1 16,0 19-1,18-19 1,0 19 0,-18-19-1,0 19 1,17-36-16,-17 17 15,18-17 1,-18 35 0,18-35-1,-18 18 1,0 17 15,0-17 16,17-18-31,-17 18-1,18-18 1,-18 17 0,0-34 46</inkml:trace>
  <inkml:trace contextRef="#ctx0" brushRef="#br0" timeOffset="57745.74">31256 6121 0,'-18'0'312,"1"0"-312,-1 0 16,18 17-1,-17-17 1,17 18 0,-18-18-1,18 18 17,0-1 14,18 1-30,-1 0 15,-17-1-15,0 1 0,18-18-16,-18 17 15,17-17-15,-17 18 16,18 17-1,0-17 17,-1 17-17,1-35 1,0 18 0,-1 17-1,1-17 1,0 17-1,-18-17 1,0-1 0,17-17-1,-17-17 63,0-19-78</inkml:trace>
  <inkml:trace contextRef="#ctx0" brushRef="#br0" timeOffset="59136.02">31097 6438 0,'18'0'172,"0"0"-156,-1 0-1,1-17-15,0 17 16,17-18 0,18 0-1,-36 1 1,19 17-1,-19-18 1,19 18 0,-36-18-16,17 18 15,1 0 1,-1 0 31,1 0-32,0-17 17,-1 17-17,-17-18 1,36 18 0,-19-18-1</inkml:trace>
  <inkml:trace contextRef="#ctx0" brushRef="#br0" timeOffset="60456.74">31450 5944 0,'18'0'203,"-1"0"-203,1 0 16,0 18-16,35-18 16,0 35-1,-18-17 1,0 17-1,-17-17 1,-1 35 0,36 17-1,-53-17-15,36 88 16,-1-70 0,-35 17-1,0-70 1,0-1-1,0 19 1,0-19 0,-35-34 46</inkml:trace>
  <inkml:trace contextRef="#ctx0" brushRef="#br0" timeOffset="66102.41">32879 5715 0,'0'18'282,"0"-1"-267,0 1 1,0 0 15,0-1 16,0 1 16,18-18-48,-1 0 1,-17 17-16,18-17 15,-1 0 1,1 18 0,0-18-1,-1 0 1,1 0 0,-18 18-1,18-18 1,-1 17-1,-17 1 17,18-18-17,-18 35 1,0-17 0,0 0-1,0-1 1,0 1 15,-18-18-31,1 0 16,17 17-1,0 1 1,-18-18 0,0 0 15,18-18 31,0 1-30,0-1-17,0 1 16,18-1-31,-18 0 16,18 18 0,-1-17-1,1-1 1,17-17 0,0-18-1,18 0 1,-35 35-1,0-17 1,-1 17 15,1 18-15,0-17 0,-18-19-1,0 19 1,0-18-1,-18-1 1,0 19-16,18-1 16,0 0-1,-35 1 1,35-1 15,-18 18-15,18 18 62,0-1-62,0 1-1,18-18-15,0 18 16,-18-1-16,17 1 15,1 35 1,17-18 0,-17 0-1,-1-17 1,-17 0 0,18-1-1,-18 1 1,0 0-1,18-18 17,-18 17-17,17-17 32,1 0-16,0-17 32,-18-1-32,17 18-15,-17-18-1,0 1 64,18 17-64,0 0 32,-1 0-16,1 0 1,-18-18 296,0 0-94,0 1-218,0-1 15,0 36 78,0-1-93,0 1 0,0 0-1,18-18 1,-1 17-1,1-17 1,-18 36 0,17-19-1,1-17 1,0 0 31,-1 0-16,1 0 0,-18-17-15,0-1 0,0 0 15,0-17-31,0-36 15,0-17 17,0 53-32,0 0 15,0-1 1,0 19 0,0-1-1,-18 0 1,18 1 15,0 34 63,0 1-94,0 0 15,18-1-15,-18 19 16,35-19 0,-17 54-1,0-53-15,-1 52 16,1-17 0,35 35-1,-36-35 1,1-18-1,-18 1 1,0-19 0,0 1-1,0 0 1,0-1 0,0-34 93,0-1-109,0 0 16,0 1-1,-18 17-15,18-18 16,-17 0-16,17 1 15,-18-1 1,-17 0 0,35 1-1,-18 17 1,18-18 0,0 1 15,0-1-16,0 0 17,0 1-17,35 17 1,-17-36 0,0 19-1,17-1 1,-35 0 15,0 1-15,-18-18-1,-17-1 1,-18-34 0,0 34-1,36 19 1,-19-1-1,19 0 17,-1 18-17,36 0 63,-18 36-62,35-36-16,-35 17 16,18 1-16,-1 0 15,1-1 1,0 19 0,-1-36-1,-17 17 1,18-17-1,-18 18 17,17-18-32,1 0 31,0 0 63,-18-18 62,0 1-109</inkml:trace>
  <inkml:trace contextRef="#ctx0" brushRef="#br0" timeOffset="67149.21">33408 5397 0</inkml:trace>
  <inkml:trace contextRef="#ctx0" brushRef="#br0" timeOffset="68802.98">33249 6103 0,'-17'0'266,"-1"18"-266,0-18 15,18 17-15,-17 1 16,-1 0 0,0-1-1,1 1 1,17 0-1,0-1 1,0 18 0,0 1-1,0-1 1,0 18 0,0-18-1,0-17 1,35 17-1,-35-17 1,18-1 15,-1 1-15,19-18 0,-36 18-1,17-1 1,1-17-1,0 18 1,-1-18 0,1 0-1,-1 0 1,1 0 0,0 0-1,-1 0 32</inkml:trace>
  <inkml:trace contextRef="#ctx0" brushRef="#br0" timeOffset="71229.73">27746 8520 0,'0'17'328,"0"1"-312,0-1-1,0 1 17,0 0-17,0-1 1,-18 1 15,1-18-15,17 18-1,-18-18 17,18 17-32,0 1 15,0 0 1,0-1 0,0 1 15,0 0-31,0-1 15,0 1 17,0-1-17,0 1 1,35 35 0,-17-18-1,-18-17 1,0 17-1,18-35 1,-18 18-16,17-18 16,1 17-1,17 19 1,-17-36 15,17 17-31,-17-17 16,-1 18-1,36-18 17,-35 0-17,35 0 1,-18 0 0,0 0-1,-17 0 1,0 0-1,17 0 1,-17 0 15,-1 0-15</inkml:trace>
  <inkml:trace contextRef="#ctx0" brushRef="#br0" timeOffset="73907.08">29616 8326 0,'17'17'265,"1"1"-265,-18 17 16,18-35-16,-18 18 0,35 35 31,0 0-15,-17-18 0,-1 18-1,1-53 1,0 17-1,-18 1-15,17 0 16,1-1 15,-18-34 32,0-1-63,-18 0 31,18 1-15,-17-19-1,-19-16 1,1 16 0,0 19-1,35-19 1,-18 19-16,-17-19 31,35 19-15,-18-1-1,18 1 1,0-1 15,0 0-31,0 1 16,0-1-1,0-17 17,18 35-17,0 0 1,-1 0 0,19-18-1,-19 18 1,1 0-1,-1 0 1,1 0 0,0 18-1,-1-1 1,-17 1 0,0 0-1,36-1 1,-36 19-1,0-19 32,0 1-31,-18-1 0,18 1-1,0 0 1,0-1 31,18-17 15,-1 0-62,1 0 16,0 0-16,-1 0 15,1 0-15,-1-17 32,19 17-32,-19-18 15,1 18 1,17 0 0,-17 0-1,0 0 1,-1 18-1,-17-1 1,18 1 0,-18 0 15,0 17-15,0-17-1,0-1 1,-35 1-1,17 17 17,0 0-17,1-35-15,17 18 16,-18 0 0,0-1 15,1-17 0,17-17-15,0-1-1</inkml:trace>
  <inkml:trace contextRef="#ctx0" brushRef="#br0" timeOffset="75407.72">30374 7955 0,'18'-18'218,"35"18"-218,-53-17 16,17-1-16,19 1 0,17-1 16,17-35-1,-35 35 16,1 1-15,-1-1 0,-17 18-1,-1 0 1,1-18 0,-1 18 15,1 0-16</inkml:trace>
  <inkml:trace contextRef="#ctx0" brushRef="#br0" timeOffset="76839.89">30762 7902 0,'0'18'297,"18"-1"-281,-1 1 0,-17 0-1,18-18 1,-18 17-16,0 1 15,18-18-15,-18 35 16,35 1 0,-35-1-1,35-17 1,-17 34 0,-18-34-1,0 0 1,18-18-1,-1 35 17,-17-53 30</inkml:trace>
  <inkml:trace contextRef="#ctx0" brushRef="#br0" timeOffset="78869.03">31591 7638 0,'-17'0'360,"-1"0"-360,0 0 15,1 0 1,-1 0-16,0 0 16,1 35-1,-19-35 1,36 18-16,-17-18 16,-1 35-1,1-18 1,17 1-1,0 0 17,0-1-17,0 1 17,17-18-17,-17 18 1,18-18-1,-1 35 1,1-17 0,17-1-1,-35 1-15,18-18 16,0 17 0,-1 19-1,1-19 1,0 1-1,17 17 1,-17-17 0,-1 0-1,1 17 1,-1-35 0,1 18-1,-18-1 1,18 1 15,-1-18 0,1 17-15,-18-52 31,0 18-32</inkml:trace>
  <inkml:trace contextRef="#ctx0" brushRef="#br0" timeOffset="80292.86">31521 8132 0,'0'-18'312,"17"18"-280,1 0-17,0-18-15,-1 18 16,19-17-16,-36-1 15,35 18 1,-18-18-16,1 18 16,0-17-1,-1 17 1,1-18 0,0 18-1,-1 0 16</inkml:trace>
  <inkml:trace contextRef="#ctx0" brushRef="#br0" timeOffset="96782.79">32738 7214 0,'0'18'219,"-18"-18"-203,18 18-1,0-1 1,0 1 31,0-1-16,0 1 0,0 0-15,18-18 0,-1 17-16,1-17 15,0 18 1,-1-18-1,19 0 17,17 0-17,-1 0 1,-16 0 0,-1 18-1,-17-18 1,-18 17-1,35-17 1,-17 18 0,-18 0-1,0 35 1,0-1 0,0-16-1,0-19 1,0 1-1,-18 17 17,18-52 108,0-1-140,0 0 16,0 1 0,0-36-16,0 18 15,0-18-15,0-18 16,18 0-1,-18 19 17,17 16-17,-17 19 1,0-1 0,0 0-1,0 1 1,0-1 15,0 0-31,0-17 16,0 18-1,0-1-15,-17 0 16,17 1 0,0-1-1,-18 0 1,0 18 46,18 18-46,0 0 0,0-1 15,0 1-31,18-18 15,-18 35-15,18 0 16,17 1 0,35 17-1,-52 0 1,35-18 0,-35 0-1,-1-17 1,1 17-1,-1-17 32,1-18-31,0 0 62,-18-18-47,0 0-15,17 18-16,-17-17 16,0-1-16,18 18 15,-18-35 1,18 35-1,-18-18 17,0 1-17,17 17 32,1 0-16,0 0-15,-1 0 0,1 0-1,0 0 1,-1 0 0,1 0 15,-1 0 0,1 0 0,-18-18-15,0 0 0,0 1-1,0-1 16,0 0-15,0 1 0,0-1 15,-18 18 78,36 0 16,0 0-78,-1 0-31,-17-18 15,18 18-15,-18-35-1,35 18 1,-35-1 0,18 0-16,-18 1 31,18-1-16,-18-17 17,-18 35-32,18-18 15,-18-17 1,-17 0 0,17 17-1,18 0 1,-17 18-16,17-17 15,-18 17 32,36 17 0,-1 1-31,1 0-16,0-1 15,35 54 1,17 17 0,-35-35-1,-17 0 1,-18-18 0,0-17-1,0-1 1,0 19-1,0-19 32,0-34 47,0-1-78,0 0-1,-18 18-15,18-35 16,-17 17 0,17 1-16,-18-1 15,0 0 1,1 1-1,-1-1 17,1 18-17,17-35 1,-18 35 0,18-18 15,0 1 0,0-1 0,0 0-15,18 1 0,-1-19-1,54-69 1,-36 52-1,-35 35 17,0 0-32,0 1 15,0-1 1,0-17 0,0 17-1,-18-17 1,1 17-1,-1 1 1,-17 17 0,17-18-1,18 0 1,-17 18 0,-19 0 15,36 18 63,0 0-94,36 17 15,-1 0 1,-18 18-1,1-35-15,0-1 16,-1 1 0,-17 0-1,18-18 1,-18 17 0,0 1-16</inkml:trace>
  <inkml:trace contextRef="#ctx0" brushRef="#br0" timeOffset="99189.92">32685 8026 0,'0'17'219,"0"19"-203,0-1-16,0-17 15,17 17-15,19 53 32,-36-35-17,17-18 1,-17-17-16,18-1 16,-18 1-1,18 0 1,-18 17-1,0-53 110,0 1-109,0-1 15,0 0-15,0 1-16,0-1 31,0 1-15,17 17-1,-17-18 1,18 0 0,0 1 15,-1 17-15,1-18-1,0 18 1,-18-18-1,35 18 17,-35-17-32,17 17 15,1 0 1,0 0 0,-1 17-1,-17 1 1,18 0-1,-18-1 1,0 1 0,0 0-1,0-1 1,0 36 31,-18-35-47,1-1 15,-19 1 17,19 0-17,-1 17 1,1-35 0,-1 0 15,18-18 47,0 1-78,18-19 16</inkml:trace>
  <inkml:trace contextRef="#ctx0" brushRef="#br0" timeOffset="101797.66">33373 8026 0,'0'17'204,"-36"-17"-204,19 18 15,-1-18 1,1 18-16,-1-1 15,18 1 1,-18 0 0,1-18-16,-1 17 15,0 1 1,18-1 0,0 1-1,0 0 1,0-1 15,0 1-15,0 0-1,18-18 1,0 17 0,-1-17-1,19 0 1,-19 0 15,1 0-31,-1 0 16,1 0-1,0 0 1,17 0 15,-17 0 0,-1 0 1,-17-17-1,0-1 31,0 0-46,-17 18 0,17-17-16,-18 17 31,0-18-31,18 0 47,-17 18-47,17-17 47,0-1-16,0 1 16,17 17-47,1 0 15,0 0 17,-1 0-32,1 0 31,0 0 0,-18 17-31,17-17 16,-17 18 15,0-1-15,18-17-1,-18 18 1,18-18 125,-1 0-141,1 0 46,-1 0-14,-17-18-17,0 1-15,18 17 16,-18-18 15,0 1 0,0-1-15,-18 18 0,1-35-1,17 17 1,-35 18 0,35-18 15,-18 18-16,0 18 32</inkml:trace>
  <inkml:trace contextRef="#ctx0" brushRef="#br0" timeOffset="103367.79">33514 7673 0,'18'35'234,"-1"18"-218,1-18-16,-1 18 0,1-17 15,0 52 1,17-53 0,-35-17-16,0 17 15,0-17 1,18-1 0,-18 1-1,17 17 1,-17-17 31,0-1 0,0-34-1</inkml:trace>
  <inkml:trace contextRef="#ctx0" brushRef="#br0" timeOffset="105702.44">33726 7796 0,'0'36'219,"-18"-19"-204,0 1-15,18 35 16,-17-53-16,-1 35 16,18-17-1,-18 17 1,18-17 0,-17-1-1,17 1 1,0 0 15,0-36 47,17 18 63,1 0-126,0 0-15,-1 0 0,1 0 32,70 0-17,-35 18 1,-53-1 15,0 1-15,0 0-1,0-1 32</inkml:trace>
  <inkml:trace contextRef="#ctx0" brushRef="#br0" timeOffset="108409.99">27993 10460 0,'-18'0'312,"1"0"-296,-1 0 15,18 17 1,-18-17-32,18 18 31,-17-18-16,17 18 1,-18-18 0,18 17-16,0 1 31,0 0-15,0-1 15,0 1-16,0 0 32,0-1 0,0 1-47,0 0 47,0-1-16,0 1-31,0 17 16,0-17 0,0-1-1,0 1 1,0 0 15,0 17-15,18-35-1,-18 35 1,0-17 0,17 17-1,1 0-15,17 1 16,-35 17-1,18-18 1,-18-18 0,18 1-1,-18 0 1,17-1 0,-17 1-1,18 0 16,-1-1-15,1 1 0,17 0-1,-35-1 1,18 1 0,0 0-1,-1-1 1,19 1-1,-19-1 1,18 1 0,-17 0 15,0-18-15,17 0-1,-17 17 1,17-17-1,-17 0 17,-1 0-17,-17 18 1,18-18 0,0 0-1,-1 0 16</inkml:trace>
  <inkml:trace contextRef="#ctx0" brushRef="#br0" timeOffset="113136.42">28328 10989 0,'0'18'266,"0"-1"-250,0 1-16,0 0 0,18-1 15,-18 18 1,17-17 0,1 0-1,-18-1-15,18 1 16,-18 0-1,17-1 17,-17 1-1,0-36 94,0 1-109,0-1-1,-17 0-15,-1 18 16,18-17-16,-18-19 31,1 36-15,17-17-1,0-1 1,-18-17 0,18 0-1,0-1 1,-18-34-1,1 35 1,17 17 0,0 0-16,0-17 15,0 17 17,0 1-17,0-1 1,0 0 15,17 1-15,1-1-1,17 1 1,1 17 0,-1-18-1,0 18 1,-17 0-1,-1 0 1,1 18 0,-18-1-1,0 71 1,0-35 0,0-17-1,-18-19-15,18 1 16,0 17-1,0-17 17,0-1-1,18-17 78,0 0-109,-1 0 16,1-17-16,0 17 16,17 0-16,0 0 15,0 0 1,-17 0-1,17 0 1,-17 0 0,17 17-1,-17 1 1,-18 0 0,18-1-1,-18 36 1,-36 18-1,19-36 1,-1 0 0,0-17 15,18 0-15,-17-18-1,-1 0 1,18-18 78,18 0-79,-18 1-15,17-1 16,19-17-1,-19-1 1,36 1 0,-53 18-1,0-1-15,18 0 16,-1 18 0,1 0-1,-18-17-15,18 17 31,-18-18-15,17 18 0,-17-18-1,18 18 251,0 0-250,-18 18-1,17-18-15,1 0 16,0 0 15,-1 0-15,-17-18 62,0 1-63,-17 17 1,-1-18 0,0 18-1,1-18 1,-1 18 0,0 0-1,1 0 1,-1 0 15,18-17-31,0-1 31,0 1-15,18-1 0,-1-17-1,1 17 1,-18 0-1,18 1 1,-1-1 0,19-17-1,-19 35 17,-17-18-17,18 1 1,0 17 46,-1 0-30,-17 17-32,0 1 31,18-1-31,-18 1 15,17-18 17,-17 18-17,18-18 1,0 17 0,-18 1-1,17-18 16,-17 18-15,18-18 0,0 0 15,-1 0-31,19-53 16,69-88-1,-69 70 1,-36 53-1,0 1 1,0-1 0,0-17-1,-18 17 17,0 18-17,1 0 1,-36 0-1,35 0 1,1 0 0,-19 0-1,19 0 1,-1 0 0,18 18-1,-18-1 1,1-17-1,17 18 17,-18-18-17,18 18 1,0-1 31</inkml:trace>
  <inkml:trace contextRef="#ctx0" brushRef="#br0" timeOffset="114502.42">29633 10089 0,'0'18'219,"0"17"-219,0-17 16,0 17-16,0 1 15,0-1 1,0-18-1,0 1 1,0 0 0,0-1-1,0 1 1,0 0 0,0-1-1,0 1 1,0 0-1,0-1 1,0 1 0,0-1 15,0 1 0,0-36 0</inkml:trace>
  <inkml:trace contextRef="#ctx0" brushRef="#br0" timeOffset="116603.93">29810 10178 0,'-18'0'219,"0"0"-219,1 35 15,-1-35 1,1 35-16,-1-35 16,0 18-1,1-1 1,-1-17 0,18 18-1,0 0 95,18-18-17,-1 0-77,1 0-16,0 0 0,17 0 16,-18 0-16,36 35 15,-17 0 1,17 18-1,-36-35 17,36 35-17,-53-36 1,35 1 0,-35 0-1,18-18 1</inkml:trace>
  <inkml:trace contextRef="#ctx0" brushRef="#br0" timeOffset="121679.95">31221 9878 0,'17'-18'219,"19"0"-204,17-17-15,-18 18 16,18-1-16,-36 0 15,1 18 1,17-17 0,-17-1-1,0 18 1,-1 0 15,1 0-15,0 0 31,-18-18-32,17 18 17,-17-17-17,18 17 1,0-18 15</inkml:trace>
  <inkml:trace contextRef="#ctx0" brushRef="#br0" timeOffset="123502.64">31485 9684 0,'0'17'203,"18"1"-187,0 0 0,-18-1-16,0 1 15,17-18 1,-17 18 0,0-1-16,18 1 15,-18-1 1,18-17 15,-18 18-15,0 0 15,17-1 0,1 1-31,-18 17 31,18-35-15,-18 18 0,0 0-1,17-1 1,-17 1 0,18 0-1,-1 17 1,-17-18-1,18 1 1,-18 0 0,18-1-1,-18 1 17,0-53 14,-18-1-46</inkml:trace>
  <inkml:trace contextRef="#ctx0" brushRef="#br0" timeOffset="125752.97">32156 9119 0,'-18'0'187,"-17"0"-171,17 0 15,0 18-15,1-18 0,17 18-1,-18-18 1,18 17-1,0 1 1,0-1 0,0 1-1,0 17 1,0 1 0,0-1-1,0 0 1,0 1-1,0-1 17,0-18-17,0 1 1,0 0-16,18-1 16,-1 19-1,1-19 1,0 1-1,-1 35 1,1-36 0,-18 1-1,18 0 1,-1-1 0,1 1-1,-18 0 1,18-18-1,-18 17 17,35 1-1,-35 0-15,18-1-1,-1 1 1,1-1-1,-18 1-15,17-18 16,1 18 0,-18-1-1,18-17 1,-18-17 31,0-1-47,-18-35 15</inkml:trace>
  <inkml:trace contextRef="#ctx0" brushRef="#br0" timeOffset="127019.1">32085 9648 0,'18'0'203,"-1"0"-203,19-17 16,-19 17-16,1 0 15,17-18 1,-17 18-1,0-17-15,-1 17 16,1 0 0,17 0-1,-17 0 17,-1 0-1</inkml:trace>
  <inkml:trace contextRef="#ctx0" brushRef="#br0" timeOffset="138736.57">32967 9207 0,'0'18'266,"18"0"-266,-18-1 16,17 1-16,-17 0 15,18-1 1,-18 19-16,18-19 16,-1 19-1,-17-19 1,18 18-1,-18-17 1,0 0 15,0-36 47,0 0-62,0 1 0,-35 17-16,35-18 15,-18 1 1,18-19-16,-18 36 16,1-53-1,-1 0 1,0-70-1,1 17 1,17-35 0,0 88-16,0-17 15,0 17 17,17 53-17,-17-18 1,18 0-1,0 18 48,-1 0-47,1 18-1,0-18-15,-1 0 16,1 35-1,0-35 1,-1 18 0,-17 17-1,0 18 1,0 0 0,0 0-1,0-35 1,-17-1-16,-1 18 31,0 1-15,1-19-1,-1 19 1,18-19 0,-35 1-1,35 0 16,0-1-15,0 1 15,17-18 32,1 0-48,0 17-15,35 1 32,35 17-17,-35 1 1,35-1 0,-71-17-16,36 17 15,-17-17 1,-19-1-1,19 1 1,-19-1 0,1 1-1,0-18 1</inkml:trace>
  <inkml:trace contextRef="#ctx0" brushRef="#br0" timeOffset="140941.29">33408 8714 0,'0'17'203,"0"1"-203,0 17 15,18-17 1,-1 35 0,1 0-1,-18-36 1,18 1-1,-18 17 1,0-17 15,0-1 1,17-17-17,-17 18-15,18 0 16,0 17 15,-1-17-15,-17-1-1,18 1 1,-18-36 46,0 1-46,-18-1 0,1 0-1,-1-17 1,0 17-16,-17-52 16,17 35-1,1 17 1,-1 0-16,18 1 31,0-19-15,-18 36-1,18-17 1,0-1 0,0 1 15,18 17 31,0 0-46,-1 0-16,19 0 16,-19 17-16,54 1 15,-54-18 1,19 17-16,-1-17 15,-17 18 17,-1 0-17,1-18 1,0 0 0,-18 17-1,17-17 1,1 0 15,-18-17 78,0-1-109,0 0 16,-18 1 0,-17-36-1,0-18 1,-1 1 0,19 17-1,-1 35 1,18 1-1,-18-1 1,18 0 0</inkml:trace>
  <inkml:trace contextRef="#ctx0" brushRef="#br0" timeOffset="143514.57">28663 12506 0,'-17'0'219,"-1"53"-203,0-35-16,1 17 15,-1-18-15,18 19 16,-53 17-1,35 0 1,1-53-16,17 52 16,-18-16-1,18 70 1,0-54 0,0 1-1,0 0 1,18-17-1,17-1 17,-17 0-17,35 18 1,-18-35 0,53 35-1,-35-36 1,18 19-1,34-19 1,-69 1 0,17-18-1,-36 0 1,19 0 0,-19 0 15</inkml:trace>
  <inkml:trace contextRef="#ctx0" brushRef="#br0" timeOffset="161769.95">33214 8731 0,'18'18'234,"-1"-18"-218,1 18-16,0-1 31,-1-17-15,1 18-16,-18-1 0,17-17 15,1 0 1,17 36 0,1-19-1,-19 1 1,1-18-16,0 18 16,-1-1-1,1 1 16,0-18-15,-1 18 0,-17-1-1,18 1 17,-1-18-17,1 0 63,0 0 157,-18 17-235,17-17 31,-17 18-15,0 0-1,18-18 1,0 0-1,-18 17 32,17-17-15,-17-17 124,0-1-141,0 0 1,0 1 0,0-1-16,0 1 15,-17-19 1,17-17 0,0 18-1,0 0-15,0 17 16,0-70-1,35-230 1,71-105 0,-71 88-1,-35 282 1,0 35 0,0-17-1,0 18 1,0 34 31,0 1-32,0-1 1,0 1 0,0 0-1,0-1 1,0 1-1,0 0 1,0-1 0,0 1-16,0 17 15,0-17 1,0-1-16,0 54 16,0 52-1,-35 124 1,17-123-1,-35 70 17,36-88-17,-36 105 1,-36 19 0,54-124-1,18-36 1,17-52-1,-36 35 1,19 17 0,-1-17-1,-17 35 1,35-17 0,-36-1-1,19-34 1,17-1 15,-18-35-15,18 18-1,-35-1 1,17-34 0,-35-107-1,18 36 1,0 17-1,35 54 1,-18-18 0,18 17-1,0 0 1,0 1 0,0-1-1,0 0 16,0 1-31,0-1 32,0 0-17,0 1 1,0-1 0,0 0-1,0-17 1,0 0 15,0 17-15,0 1 15,0-1 16,0 0-32</inkml:trace>
  <inkml:trace contextRef="#ctx0" brushRef="#br0" timeOffset="185902.88">18997 8837 0,'0'35'203,"18"-17"-203,-1 35 16,-17 0 15,0-36-31,18 36 16,0-35-1,-18 35 1,0-35 0,0-1-1,0 18 1,0-17-1,17 0 1,1 17 15,0-35-31,-18 18 16,17-1 15,1-17 16,-1 0-31,1 0-1,0 0 1,17 0 0,0 0-1,-17-35 1,0 17-1,-1 1 1,-17-1 15,0 0-31,18 1 16,-18-1 15,0 1-15,0-1-1,0 0 1,0 1 15,0-1 16,0 0-31,0 1 15,0-1 16,0 0-16,0 1 0,0-1 1,0 1-17,-18-1 1,18 0 0,0 1-1,0-1 1,0 36 109,0-1-110,0 1 1,0 0 0,18-1-16,-18 1 15,17 17 1,1 0 0,-18-17-16,18 0 15,-18 35 1,17-18-1,-17 0 1,36-17 0,-36-1-1,0 19 1,17-19 0,-17 1 15,0-36 109,0 1-108,0-1-17,0 0 17,18 18-32,-18-17 31,0-1 0,18 0 0,-1 18-15,1 0 15,0 0-15,-1 0-1,1 0 1,-1 18 0,1-18-1,-18 18 1,18-18 15,-1 0 0,1 0 1,0 0-17,-1 0 1,19 0 0,-19 0-1,18 0 1,-17 0-1,0 0 1,-1 0-16,1 0 31,0 0-15,-18-18 0,17 18-1,-34 0 313,17-18-328,-18 18 32,18-17-17,-18 17-15,1 0 16,17-18-1,-18 18 17,0 0-1,1 0-15,-1 18 30,18-1 1,0 1 47,0 0-78,18-18 31,-1 0-32,1 0 48,0 0-32,-1 0-15,1 0-1,0 0 32,-1 0-16,-17-18 63,0 36 31,18-18-109,0 0-1,-18 17-15,17-17 16,-17 18-16,0 0 16,18-18-1,-18 17 1,17-17 15,1 0-15,0 0 15,-18-17-15,53-89-1,17-141 1,-17 88-1,-35 89 1,-18 52 0,0-17-1,0 17 17,0 0-1,0 36 78,-18 0-93,18-1-1,0 1 1,-17 35 0,-1 35-1,0 53 1,18-70 0,-17-36-1,17 0 1,0-17-1,0 0 17,0-1-17,0 1 1,0-1 0,0 1-1,17 0 1,-17-1-1,0 1 1,18 0 0,-18-1-1,18 1 1,-1 0 0,1-1-1,-18 1 1,17 0 15,1-18-15,0 0 15,-1 0-15,1-18-1,0 0 1,17 1-1,-35-1 1,18 0 0</inkml:trace>
  <inkml:trace contextRef="#ctx0" brushRef="#br0" timeOffset="187269.06">20073 8908 0,'18'0'234,"-1"0"-218,1 0-16,17 0 15,1 0-15,-1-18 16,53 18-1,-53 0-15,1 0 16,-19 0 0,36 0-1,-35 0 1,-1 0 0,1 0-1,-18-18 32</inkml:trace>
  <inkml:trace contextRef="#ctx0" brushRef="#br0" timeOffset="188786.4">18732 8925 0,'18'0'250,"0"0"-250,-1 0 16,19 0-1,-19 0-15,54 18 16,-36 0-1,0-18 1,1 0 0,-19 0-1,19 0 1,-1 0 0,0 0-1,-17 0 1,-1 0-1,1 0 17</inkml:trace>
  <inkml:trace contextRef="#ctx0" brushRef="#br0" timeOffset="190985.94">15540 8237 0,'17'0'235,"1"0"-220,0 0 1,17 18-16,-17-18 16,-1 18-1,1-1 1,0-17 0,17 18-1,-17 0 1,-1-1-1,1 1 17,-18-1-17,17 1 1,-17 0 0,18-1-1,-18 1 16,0 0-31,0-1 16,0 1 15,0 0-15,0-1 0,0 1-16,0-1 15,0 1 1,0 17-1,0-17 17,0 0-17,0-1 1,0 1 0,0 0-1,0-1 1,0 1-1,0 0 1,-35-1 0,35 1-1,-18-18 17,1-35-17,-1-18 1,18 35-16</inkml:trace>
  <inkml:trace contextRef="#ctx0" brushRef="#br0" timeOffset="192653.64">15628 8961 0,'35'0'343,"-35"17"-343,18-17 16,-18 18-16,35-1 16,-17 1-1,0-18 1,-18 18 15,17 17-15,1-35-1,-1 18-15,-17-1 32,18 1-17,-18 0-15,0 17 31,0-18-15,0 1 0,0 0-1,0-1 17,0 1-32,0 0 31,0-1-16,0 1 17,0 0-17,-35-1 1,17 1 0,18 0-1,-17-1 1,-1-17-1,0 0 17,18-17-32</inkml:trace>
  <inkml:trace contextRef="#ctx0" brushRef="#br0" timeOffset="194586.38">14552 9596 0,'35'35'219,"-35"-18"-203,0 1-1,18 0-15,-18-1 16,18-17-16,-18 18 15,35 0 1,0 17 0,-17-17-1,17 17 1,-17 0 0,-1-17-1,-17-1 1,0 1-1,18 17 17,-18-17-17,0 0 1,0 17 0,0-17-1,0-1 1,-18 1 15,18-1-31,-17-17 16,-1 18-1,-35 17 1,0 1 0,18-19-1,17-17 1,1 18-1,-1-18 17,0 0-17,1 0 1,17-18 0,0 1-1</inkml:trace>
  <inkml:trace contextRef="#ctx0" brushRef="#br0" timeOffset="196655.7">14711 10248 0,'17'0'313,"1"0"-297,0 18-1,-1-1 1,1-17-16,0 36 15,-1-36 1,1 17 0,0 1-1,-1 0 1,-17-1 0,18 1-1,-18 0 1,0-1-1,0 1 1,0-1 31,0 1-31,0 0-1,0-1 1,0 1 15,0 0-15,0-1-1,0 1 1,-18-18 0,18 18-1,0-1 1,-17-17-1,-1 0 1,18 18 62,0 0-47,-18-18 79,18-18-79,-17-17-15</inkml:trace>
  <inkml:trace contextRef="#ctx0" brushRef="#br0" timeOffset="-200726.83">9384 11271 0,'70'0'203,"72"0"-203,-37-17 16,36-1-16,-17 0 16,17 18-1,18 0 1,-89 0-1,54 0 1,-89 0-16,71 0 16,-18 0-1,0 0 1,-35 0 0,18 0-1,-36 0 1,-17 0-1,-1 0 1,19 0 0,52 0-1,-53 0 1,0 0 0,36 0-1,-53 18 1,-1-18-1,19 0 1,-19 18 0,1-18-1,-1 0 17,1 0-17,-36-18 32,-17-17-31</inkml:trace>
  <inkml:trace contextRef="#ctx0" brushRef="#br0" timeOffset="-184202.15">11818 11201 0,'0'17'328,"0"19"-313,0-19 1,0 19-16,0-19 16,0 1-1,0-1-15,0 1 31,0 0-31,0-1 32,0 1-32,0 0 31,0-1 0,0 1-15,0 0 15,0-1 63,0-34 31,0-1-110,0 0 1,0 1 15,0-1 63,0 0-63,0 1-31,0-1 16,-18 18 0,18-18-1,-17 18 1,-1-17-1,18 34 95,0 1-79,0 0-15,0-1-1,0 1 32,18-18-47,-1 0 31,1 0 16,-18 18-47,18-18 32,-18 17-17,17-17-15,1 18 16,-18 0 15,18-18-15,-18-18 93,0 0-109,0 1 16,17 17-1,-17-18-15,18 0 16,-18-17 0,18 35-1,-18-18 1,17 18-1</inkml:trace>
  <inkml:trace contextRef="#ctx0" brushRef="#br0" timeOffset="-173033.63">13988 10760 0,'17'17'359,"1"-17"-343,-18 18-1,18-18-15,-18 18 16,17-1-1,1 19 1,17-19 0,-35 18-1,18-35 1,-18 36 0,17-36-1,1 17 1,-18 19 15,0-19-15,0 1 15,-18 17-15,-17 36-1,17-1 1,1-52-16,-1 17 15,1 1 1,-1-1 0,18-18-1,-18 1 1,1 0 0,17-1-1,-18 1 32,18-36 125,0 1-156</inkml:trace>
  <inkml:trace contextRef="#ctx0" brushRef="#br0" timeOffset="-154432.14">11853 11871 0,'0'18'312,"-17"-18"-296,17 17-16,0 1 31,-18 0-15,0 34-1,18-34 1,-17 17-1,17-17-15,0 17 16,0 1 15,0-19-15,0 1 0</inkml:trace>
  <inkml:trace contextRef="#ctx0" brushRef="#br0" timeOffset="-141559.89">11589 12559 0,'35'0'281,"-17"0"-281,-1 0 32,1 0-32,0 0 15,17 18 1,-18-1 15,1-17-31,17 18 16,-17-18-1,17 0 17,-17 0-17,35 0 1,-18 0 0,36 0-1,-18 0 1,-18 0-1,18 0 1,-36 0 0,36 0-1,0 0 1,18 0 0,-18-18-1,35 18 1,-35-17-1,17-1 1,-17 18 0,0 0-1,-17 0 1,-19 0 0,18 0-1,-17 0 16,0 0-15,-1 0 0,-34-35 15</inkml:trace>
  <inkml:trace contextRef="#ctx0" brushRef="#br0" timeOffset="-139285.98">10654 12488 0,'18'0'218,"52"0"-202,-35 0-16,1 0 16,34 0-16,18 0 15,1 0 1,16 0 0,-52 0-1,106 0 1,-88 0-1,17 0 17,18 0-17,-1 0 1,-34 0 0,-36 0-1,1 0 1,-1 0-1,-17 0 1,-1 0 0,1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9T06:33:41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22437 9066 0,'35'0'297,"-17"18"-297,-1-18 16,36 0-16,53 0 15,17 0 1,-34 0-16,175-18 15,71-70 1,-70 35 0,-195 53 15,54-35-15,-53 35-1,52 0 1,-35 0-1,53 0 1,-88 0 0,0 18-1,0-18 1,-18 0 0,54 0-1,-19 0 1,71 0-1,88 0 1,-87 0 15,52 0-15,-71 17 0,71 1-1,53 0 1,-88 17-1,88-18 1,-36 1 0,195 0-1,-141-18 1,17 0 0,177 0-1,-107 0 1,89 0-1,-335 0 1,18-18 15,-71 0-15,-1 18 0,1 0-1,-35 0 1,0 0-1,-18-35 17</inkml:trace>
  <inkml:trace contextRef="#ctx0" brushRef="#br0" timeOffset="1981.89">8361 9754 0,'123'0'234,"18"18"-234,1 17 16,-1-17-16,-18-1 15,71 1 1,-123-18-16,35 0 16,-18 0-1,35 0 1,-17 0 0,35 0-1,36 0 1,-107 0-1,18 0 17,-35 18-17,18-18 1,35 17 0,-18 1-1,-35-18-15,17 0 16,71 0-1,89 0 1,70 0 0,35-53-1,-106 53 1,-17 0 0,-36 0-1,-35 18 1,88 35-1,-52-18 17,17 0-17,-141-35 1,0 18 0,-36-18-1,1 0 1,-18-18 15</inkml:trace>
  <inkml:trace contextRef="#ctx0" brushRef="#br0" timeOffset="11008">16087 10742 0,'17'0'203,"36"0"-188,-18 0-15,1 0 16,158 0 0,17 0-1,-69-18 1,34 18 0,-53-17-1,19 17 1,-37 0-1,-34 0 1,52 0 0,-70 17-1,18-17 1,-18 18 0,0 0-1,-18-18 1,-17 0-1,-18 17 1,35-17 0,0 0-1,53 0 1,-17 0 0,17 0-1,36 0 1,-36 0-1,88 0 1,-17 18 0,0-18-1,-71 18 1,18-1 0,-36-17-1,1 18 1,88 0-1,-71-1 17,35 1-17,-52-18 1,35 17 0,70 19-1,-17-19 1,17 1-1,-70 17 1,53 1 0,-106-19-1,17 1 1,18-1 0,-35 1-1,53 0 1,-18-1-1,53-17 17,-70 0-17,105 36 1,-87-19 0,-1 1-1,53-18 1,-71 0-1,36 0 1,-18 0 0,18 0-1,-35-18 1,17 18 0,18-17-1,17-36 1,-70 35-1,18 0-15,17 1 32,88-54-17,-17 54 1,-35-36 0,-36 35-1,-18-17 1,19 35-1,-36 0 1,-18-18 0,35 1-1,-34 17 1,17-18 0,-36 0-1,36 18 1,-18 0-1,1-35 17,-1 35-17,0 0 1,18 0 0,-35 0-1,35 0 1,-18 0-1,0 0 1,18 0 0,-18 0-1,1 0 1,-1 0 0,18 0-1,-35 0 1,-1 0-1,18 0 1,-17 0 15,0 0 1,-1 0-17,-34 0 63</inkml:trace>
  <inkml:trace contextRef="#ctx0" brushRef="#br0" timeOffset="14374.86">9737 11553 0,'17'0'250,"36"0"-250,18 0 16,-18 0-16,0 0 15,70 0 1,1 0-1,-54 0 1,1 0 0,-36 0-16,35 0 15,1 0 1,53 18 0,-36-18-1,35 18 1,-17-18-1,88 0 17,-53 17-17,-70 1 1,-54-18-16,54 0 16,-18 0-1,35 0 1,0 0-1,18 0 1,123 0 0,-123 0-1,0 0 1,-53 0 0,35 0-1,-35 0 1,-35 0-1,-1 0 1,19 0 0,-19 0-1,19 0 1,-19 0 0,1 0-1,-1 18 16,1-18-15,-18 17 0,18-17 15,-36-35 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4:58:04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10442 8608 0,'0'35'219,"18"-35"-219,-18 18 0,17 17 16,36 53-1,0 141 1,0 142 0,-17-177-16,-19 141 15,-17-70 1,35 299-1,-17-264 1,106 635 0,-72-477-1,37 107 1,-54-301 0,18 19-1,-36 34 16,19-140-15,-19 175 0,-17-175-1,0-89 1,0 0 0,0-53-1,0-17 1,0 0 15,0-1-15,0 1 15,0-36 0,-17 1 0</inkml:trace>
  <inkml:trace contextRef="#ctx0" brushRef="#br0" timeOffset="11479.69">6068 9666 0,'17'0'313,"-17"18"-313,0-1 31,0 1-31,18-18 0,-18 18 16,18-18 15,-18 17-15,17 1 15,1 0-15,0-1 15,-1-17 0,-17 18-15,18-18 15,-18 17-31,18-17 16,-18 18 15,17-18-31,-17 18 47,18-18-32,-18-18 188,0 0-187,0 1 15,0-18-15,35 35 0,-17-36-16,17 36 15,0-35 1,36 0-1,17-1 1,-35 1 0,17 0-1,-17 0 1,36-1 0,-89 19-16,70-19 15,1-16 1,17-19 15,-35 53-15,-18-17-1,0 0 1,-17 35 0,0-18-1,17 18 1,-17 0 15,-18-18 16,0 1-47,0-1 47,-18 18-32,0 0 17,1 0-1,-1 0 0,0 0 16,1 18-31,17-1-16,-18-17 15,18 18 1,-18-18-16,1 35 16,-18 1-1,17-19 1,0 1 15,1 0-15,-36 35-1,17-18 1,1-18 0,18 19-1,-19-19 1,19 1-1,-1 0 1,0-18 0,1 0 15,-1 35-15,-17 0 15,17-35-31,0 18 15,-17-1 1,0 1 0,17 0-1,-35-1 1,18 1 0,0 0-1,-36 17 1,36-17-1,0-18 1,17 17 0,0-17-1,-17 18 1,18-1 15,-1-17-15,0 0 31,1 0-16,-1 0 63,18-17-79,-18-1 17,18 1-17,-17 17-15,-1-36 31,0 19-15,18-1 0,-17 18-1,17-18 1,-18 1 0,18-1-1,0 0 32,0 1-31,0-1 15,-35 18-31,35-17 16,-18-1 15,18 0 16,0 1-16,0 34 63,18 1-63,-18 0-15,17-18-1,-17 17-15,0 1 16,18-1 15,0 1-31,-18 0 31,35-1-15,-17 1 0,-1 0-1,-17-1 1,18 1-1,0-18 1,-18 35 0,17-35-16,-17 18 15,18-1 1,0-17 0,-18 18-1,17 0 1,1-18 15,-18 17 0,17-17 47,-17-17-62,0-1 0,18 18-1,0 0-15,-1 0 16,1-18 0,17 1-1,-17 17 1,35-18 15,-18 1-15,36-36-1,105-71 1,-88 54 0,0-1-1,-52 36 1,-1 17-1,-35 1-15,35-19 16,-17 19 0,0 17-1,-1-36 1,1 36 0,-1-17-1,1 17 16,0-18-15,-1 18 0,1-18-1,-18 1 1,18 17 0,-18-18-1,17 0 1,1 1-1,-18-1 1,18 1 0</inkml:trace>
  <inkml:trace contextRef="#ctx0" brushRef="#br0" timeOffset="33679.61">6032 9472 0,'0'18'203,"0"-1"-187,18-17 0,-18 18-1,0 0 1,0-1-1,18-17 1,-18 18 0,17-18-1,-17 18 1,18-1 0,0 1-1,-1 17 1,19 0-1,-36-17-15,17 0 16,1 35 15,-18-36 1,18-17-17,-1 18-15,-17-1 31,18-17 251,-1-17-267,1 17-15,0-18 0,-1 18 16,19-17 0,-19 17-16,19 0 15,-19-18 1,18 0-1,1 18 1,-1-17 0,18-19-1,-18 1 1,0 17 0,1 1-1,-1-18 1,0-1 15,-17 19-15,17-1-1,1 0 1,-1 1 0,0-1-1,0 0 1,-17 18-1,0-17 1,-1-1 0,1 18-1,0-17 1,-1 17 0,1-18-1,35-17 1,-36 35 15,19-36-15,-19 19-1,1 17 1,0-18 0,17 18-1,-18 0 16</inkml:trace>
  <inkml:trace contextRef="#ctx0" brushRef="#br0" timeOffset="44820.24">6297 11007 0,'18'0'344,"-1"0"-344,1 17 31,0-17-31,-1 0 31,-17 18-31,18 0 16,0-18 0,-1 0 15,1 0 0,-1 0-15,-17 17-1,18-17-15,-18 18 32,18-18-17,-1 0 1,1 0-1,-18-18 64,18 18-64,-1-35 1,1 35-16,0-35 15,34 17 1,-16-17 0,17 17-16,0 0 15,17-17 1,18 0 0,-17 0-1,-18 17 1,-18 0-1,0 18 1,1-17 0,-19-1-1,1 18 1,0 0 0,-1 0 15</inkml:trace>
  <inkml:trace contextRef="#ctx0" brushRef="#br0" timeOffset="47009.92">5856 13494 0,'18'0'297,"-1"0"-281,-17 17-16,18 1 16,-18 0 15,18-18-31,-18 17 15,17 1 1,1 0 0,-18-1-1,35 1 1,-17-1 0,-1 1-1,-17 0 16,18-18-15,-18 17 0,18-17-1,-1 0 1,1 0 31,17-17 0,-17-1-32,17-17-15,124-53 16,211-89 0,-176 107-1,-88 17 16,-70 35-15,-19 18 0,1 0-1,-1 0 1,1 0 15,0 0 0,-1 0-15,-17 18 0,-17-18 62</inkml:trace>
  <inkml:trace contextRef="#ctx0" brushRef="#br0" timeOffset="52816.37">7091 11959 0,'-18'0'328,"1"0"-328,-1-17 16,0 17-16,-17-18 15,17 18 17,1 0-32,-19-18 15,1-17 1,-18 35 0,-17-35 15,34 17-16,-34 0 1,17 1 0,35-1-1,-17 0-15,-18 1 16,0-1 0,-17 1-1,17-19 1,-18 36-1,18-17 1,18 17 0,0-18-1,-18 0 1,-18 1 0,-52-19-1,-18-16 16,70 34-31,-88-17 16,18-1 0,-35-17-1,35 36 1,0-36 0,52 35-1,1 1 1,71 17-1,-36-18 1,-36 0 0,19 18-1,-36 0 1,36 0 0,17 0-1,-89 0 16,54 0-15,-53-17 0,53 17-1,-35 0 1,52 0 0,18 0-1,18 0 1,17 0-1,-17 17 1,17-17 0,-17 18-1,-18 0 1,18 17 0,-1-17-1,1 17 1,-18 0 15,36 0-15,-19 1-1,19-1 1,-19 0 0,19-17-1,17-1 1,-18 19-1,18-19 1,-17 36 0,-1-53-1,18 36 1,0-19 0,0 1-1,0-1 16,0 19-15,0 34 0,-18 1-1,1 17 1,17-35 0,0 0-1,0 0 1,0 0-1,0 0 1,0 0 0,0-36-1,0 36 1,17-18 0,1-17-1,-18 0 1,18 17 15,-1 0-15,18 1 15,-17-19-15,0 1-1,-1-1 1,1 1-1,17 0 1,-17-1 0,0-17-16,17 18 15,-18 17 1,36-17 0,-17 17-1,17-17 1,-36-1 15,1 1-15,17 0-1,0-1 1,-17 1 0,17 0-1,18-1 1,-35 1-1,35 0 1,-18-1 0,-17 1-1,52-1 1,-52 1 0,35-18-1,-36 18 1,36-18 15,-17 17-15,-19-17-1,19 18 1,-19 0 0,18-18-1,-17 0 1,35 17-1,53 1 1,-18-18 0,-35 0-1,-18 0 1,1 0 0,-1 0-1,0 18 1,0-18 15,1 0-15,17 17-1,-18-17 1,-18 0 0,19 0-1,17 0 1,-18 0-1,0 0 1,18 0 0,0 0-1,-18 0 1,-17 0 0,17 0-1,18 0 1,-18 0 15,36 0-15,-18 0-1,0 0 1,-36 0 0,19 0-1,-19 0 1,19 0-1,17 0 1,-18 0 0,0 0-1,-17 0 1,-1 0 0,1 0-1,0 0 1,17-17 15,0 17-15,-17-18-1,17 18 1,-17-18 0,17 18-1,-17-17 1,70-1-1,-35-17 1,53-1 0,-53 19-1,-18-1 1,0 1 0,0-1 15,-17 0-16,0 1 1,35-19 0,-36 19-1,1-1 1,17-17 0,-17 17-1,-1 1 1,-17-1-1,18 0 1,-18-17 0,18 0-1,-1 17 1,-17-17 0,18 17-1,-18 1 16,0-1-15,0 0 0,0 1-1,0-1 17,18 0-17,-18 1 1,17-19-1,19 19 1,-1-54 0,0 54-1,-35-1 1,35-17 0,-35-1-1,18 19 16,-18-1-15,0 0 0,0 1-1,0-1 1,0-17 0,0 17-1,0 1 16,-18 17-15,1-18 0,17 0 15,-18 18-15,18-17-1,-18-1 1,18 0-1,-17-17 1,-1 0 0,1 17-1,-1-17 1,18 17 0,0 1-1,0-1 1,-18 18-1,1-18 1,17 1 15,0-1 1,-18 18 77,0 0 16,1 0-16</inkml:trace>
  <inkml:trace contextRef="#ctx0" brushRef="#br0" timeOffset="55079.16">7373 11853 0,'18'0'265,"-18"18"-249,35 0-16,-35-1 15,53 19 1,0-1 0,0 0-1,35 18 1,-53 0 0,0-35-1,1 34 1,-19-52-1,19 18-15,-1 17 32,-17-35-17,-1 18-15,1 0 32,-18-1-17,35-17 1,-35 18-1,18 0 1,-18-36 31,0 0-31,-53-105-1,0-1 1,18 19-1,17 69 1,0 19 0,18-1-1,0 0 1,0-17 0,0 17 15,0 1-16,18 17 1,-18-18 0,18 18-1,-18-18 1,0 1 31,-18 17 62,0 0-109,1 17 31,-1 1-15,0-18-16,18 18 0,-17-1 16,-18 1-1,-1 35 1,-17 0 0,-194 300-1,0-1 1,71-140-1,141-159-15,0 0 16,-1-18 0,19-17-1,17-1 17,0-34 30,0-1-31,0 1-31</inkml:trace>
  <inkml:trace contextRef="#ctx0" brushRef="#br0" timeOffset="58496.24">5450 11906 0,'18'-17'297,"17"17"-281,-35-18-16,18 18 16,0-18-1,-1 1-15,19 17 16,-36-18 15,35 18-15,-18 0-1,1 0 17,0 0-17,-1 0 16,1 0 16,0 0 0,-18 18 0,0-1-31,0 1 15,0 0-15,0-1 30,0 1-46,0 0 16,0-1 0,0 1 15,0-1-31,0 1 47,-18-18-47,18 18 15,-18-18 32,18 17-47,-17 1 32,-1-18-17,18 18 1,-18-1 15,18 1 0,-17 0-31,-1-1 47,1-17-31,-1 18 31,0-18-47,1 0 31,-1 0-15,0 0-1,1 0 1,-1 0 15,0-18-31,18 1 31,-17 17-15,17-18 0</inkml:trace>
  <inkml:trace contextRef="#ctx0" brushRef="#br0" timeOffset="65080.5">12471 8625 0,'-18'-17'312,"0"-1"-296,1 0 15,-1 1-31,18-1 16,-18 18-1,1-17 16,-1 17 1,1 0-32,-1 0 15,0-18 1,-17 18 0,17 0 15,1 0-31,-1 0 31,0 0-15,18 18-1,-17-1 1,17 1 0,-18-1-1,18 1-15,0 0 16,-35 17 15,35-17-15,0 17-1,0-17 1,0-1 0,0 1-1,0 0 16,0-1-15,18 36 0,-18-18-1,17 1 1,-17-19 0,18 19-1,-1-19 1,1-17-1,-18 18 1,18-18 0,-1 0-1,1 0 1,0 0 0,-1 0-1,1-18 1,17 18 15,-17 0-15,-18-17-16,35 17 15,-17 0 1,17 0 0,0 0 15,-17 0 0,0 0-15,-1 0 31,-17 17-32,0 1 1,18-18-1,-18 35 1,18-17 0,-1-18-1,-17 17 1,0 1 0,0 0-1,0-1 1,0 1-1,0 17 1,0-17 0,0-1-1,0 1 1,0 0 0,0-1-1,-17-17 1,-1 18 15,0 0-15,-70-1-1,70 1-15,1-18 16,-36 18 0,35-18-1,1 0 1,-19 0-1,19 0 1,-19 0 0,19-18-1,-1 0 1,-17 18 15,35-17-15,-18 17-1,18-18 17,0 0-17</inkml:trace>
  <inkml:trace contextRef="#ctx0" brushRef="#br0" timeOffset="66347">12965 8978 0</inkml:trace>
  <inkml:trace contextRef="#ctx0" brushRef="#br0" timeOffset="70133.93">5151 9225 0,'17'0'204,"1"18"-189,-1-1 1,1 1-1,0-18-15,-1 18 16,1-18 0,-18 17-16,18 1 15,17 0 1,0-1 0,-17 1-1,35 17 1,-53-17-1,53 17 1,0-17 0,0 52-1,-1-34 1,1-1 0,-53-18-1,53 19 1,-35-1-1,17-17 1,-17-1 0,17-17-1,-17 36 1,-1-19 0,1 1-1,0-18 16,-18 17-15,0 1 0,17-18-1,-17-18 32,-17 1-31</inkml:trace>
  <inkml:trace contextRef="#ctx0" brushRef="#br0" timeOffset="72007.89">5821 9049 0,'-18'0'266,"18"17"-266,-35 1 0,17 0 15,-17-1 1,-53 89 0,35-53-1,0 18 1,18-18 0,17-18-1,0 0 1,1-17-1,-1-1 1,18 1 0,-35 0-1,35-1-15,-18 1 16,18 0 15,-17-1-31,-1-17 31,18 35-15,-18-35 0,1 53-1,-1-35 1,0 0 0,1 17-1,17-17 1,-18-1-1,0-17 1,18 18 0,-17-1-1,17 1 17,0 0-1,0-1 94</inkml:trace>
  <inkml:trace contextRef="#ctx0" brushRef="#br0" timeOffset="74098.85">4127 13370 0,'18'0'203,"53"53"-203,17 0 16,-18 18-16,19-18 16,87 52-1,-141-69 1,18-1 0,-35-17-1,-1-1 1,1 1-1,-18 0 17,18-18-17,-1 0 1,1 17 15</inkml:trace>
  <inkml:trace contextRef="#ctx0" brushRef="#br0" timeOffset="76022.11">4710 13159 0,'0'17'250,"-36"1"-250,36 0 16,-17-18-16,-1 35 15,-17 0 1,-53 36-1,35-1 1,0-17 0,17 0-1,19-35 1,-1 17 0,18-17-1,-17-1 1,-19 1-1,19 35 1,-1 0 0,0-36-1,1 1 1,-1 17 0,18-17-1,-18-18 1,18 18-1,-17-18 1,-1 17 15,18 1-15,0-1 31,-18-17-16,18 18-15,0 0 46,0-1 1,-17-34 15,17-1-78</inkml:trace>
  <inkml:trace contextRef="#ctx0" brushRef="#br0" timeOffset="81481.35">12965 8996 0,'17'0'297,"1"0"-297,-1 0 16,19 0-1,-19 0 1,1 0-16,17 0 31,1 0-31,-19 0 16,1 0-1,17 0 1,0 0 0,-17 0-1,35 0 1,-35 0 0,-1 0-1,19 0 1,-19 0-1,1 0 1,17 0 15,-17 0-15,-1 0 0,1 0 30,0 0-30,-1 0 15,-52 0 63,17-18-63,-17 1-31,17 17 16,1-18 0,-1 0-16,1 18 15,17-17-15,-36 17 31,19 0-15,-1-18 0,-17 0-1,17 18 1,18-17 0,0-1 15,-18 18-31,1 0 15,17-18 1,0 1 15,17 34 126,1-17-126,-18 18-31,0 0 31,35-18-31,1 35 16,-1-17-1,18-1 1,17 19 15,-52-19-31,0 1 16,-1-18-1,1 0 1,0 17 0,17 1-1,-35 0 1,17-18 0,-17 17-1,0 1 32,-17-18-47,-1 0 16,1 18-1,-1-1 1,0-17 15,1 18-15,-1-18-1,0 18 1,1-18 0,-1 35-1,0-18 1,1 1 0,-1-18-1,1 18 1,-1-18-1,0 0 17,1 0 15,17-18-47</inkml:trace>
  <inkml:trace contextRef="#ctx0" brushRef="#br0" timeOffset="85146.89">14305 8520 0,'0'17'281,"18"18"-265,-18-17-16,0 17 15,0 89 1,0-1-1,17 1 1,-17-71 0,0-36-1,0 36 1,0-35 0,0 0-1,0-1 1,0 1 31,0-36 203,0-17-235,0 17 1,0-17 0,0 17-1,0-17 16,-17 0-15,17 17 0,-18-17-1,18 0 1,0 17 0,0 0-1,0 1 1,0-1-1,0 0 48,0 1-47,0-1 30,0 1-14,18 17 30,-18-18-46,17 18-1,-17-18 1,18 18 15,-18-17-15,0-1 15,18-17-15,-1 17-1,-17-35 1,18-35 0,0 0-1,-18 17 1,0-35 0,0 36-1,0-1 1,0 18-1,35 0 1,0 18 0,-17 0-1,-1 35-15,36-35 16,-17 35 0,-19-18-1,1 18 16,17 0-15,-17 35 0,-18-17-1,0-1 1,17 19 0,-17-19-1,18 19 1,-18-1-1,18-17 1,-1 17 0,-17 0-1,0-17 1,0 35 15,18-18-31,-18 36 31,18 34-15,-18-34 0,0 17-1,0-53 1,0 1 0,0-19-1,0 19 1,0-19-1,0 1 1,0 0 31,0-1-47,0 1 47,17-18-16,-17 17-15,18 1-1,-18 0 1,18-1 15,-1 1-15,-17 0-1,18-1 1,-18 1 0,0 17-1,17-17 1,1 35 15,-18-36-31,0 1 31,0 0-15,0-1 0,0 1-1,0 0 1,0-36 31,0 0-32</inkml:trace>
  <inkml:trace contextRef="#ctx0" brushRef="#br0" timeOffset="86717.97">14323 8855 0,'17'-18'266,"1"18"-266,-18-18 15,35 18-15,-17 0 16,17-17-1,-17 17 1,52-18 0,-34 18-1,70-35 1,-71 35 0,0 0-1,0-18 16,-17 18-15,17 0 0,-17 0-1,0 0 1,-1 0 15,1 0 0</inkml:trace>
  <inkml:trace contextRef="#ctx0" brushRef="#br0" timeOffset="89017.02">15575 8273 0,'-18'0'265,"-17"0"-249,18 0 0,-1 0-1,0 0 1,1 17 0,-1-17-1,0 18 1,1 0-1,-1-18 1,0 17 0,18 1-1,-17-1 17,-1-17-32,18 18 15,0 0 16,0-1-15,0 19 0,0-19-1,0 19-15,0-19 16,0 18 0,0-17-1,0 17 1,0-17-1,0 0 17,0-1-17,18 19 1,-18-1 0,35 18-1,-35-36 16,18 1-31,-18 17 16,17-17 0,1 17-1,0-17 1,-1 0 0,-17-1-1,18 1 1,17-18-1,-35 17 1,18-17 0,-1 0-1,1 0 1,0 0 0,-1 0 15,19 0-16,-19 0 1,1 18 0,0 0-1,-1-18 1,1 0 0,0 0-1,-1 0 1,1 0-1,-1 0 17,1-18 15,-18 0-16,0 1-16,0-1-15</inkml:trace>
  <inkml:trace contextRef="#ctx0" brushRef="#br0" timeOffset="91914.16">12224 9948 0,'0'18'234,"0"0"-234,0-1 16,0 1-1,0 0-15,0 17 16,0 0 0,-18 106-1,18 18 1,0-124-1,0 18 1,0-35 0,0-1-1,0 19 17,0-19-17,0 1 16,0 0 16,-18-18-15,1 0-1,17-18 0,0 0-31,0-35 16,0-17-1,0 17 1,17 35 0,-17-35-1,0 36-15,0-19 31,0 19-15,0-1 0,0 1-1,18-54 17,0 0-17,-18 1 1,0 35-1,0 17 1,0 0 0,0 1-1,0-1 17,17 18-17,-17-18 1,18 18 15,0-17-15,-18-1-1,17 18 17,-17-18-17,18 18 1,0 0-1,-1 0 1,1 0 0,17 36-1,-17-36 1,-1 35 0,1-17-1,17 17 16,-17 0-15,0 18 0,52 0-1,-35 0 1,1 0 0,-1 0-1,-35-18 1,18 0-1,-1-17 1,1 17 0,-18-17-1,0 0 1,18-18-16,-18 17 16,0 1-1,17-1 16,1 1-15,-18 0 0,17-18-1,-17 35 1,18-35 0,-18 18-1</inkml:trace>
  <inkml:trace contextRef="#ctx0" brushRef="#br0" timeOffset="93519.96">12259 10425 0,'18'0'235,"-1"0"-235,1 0 15,0 0 1,-1 0-16,18 0 16,-17 0-1,17 0 16,18 0-15,-35 0 0,17 0-1,-17 0 1,17 0 0,-17 0-1,-1 0 1,19 0-16,-19 0 15,1 0 17,17 0-17,-17 0 17</inkml:trace>
  <inkml:trace contextRef="#ctx0" brushRef="#br0" timeOffset="96116.97">13212 10195 0,'17'0'219,"36"36"-203,-18-36-16,-17 0 15,17 0-15,36 35 16,-54-35-16,19 0 31,-1 0-31,18 0 31,0 0-15,17 0 0,-34 0-1,17 0 1,-36 0 0,1 0-1,17 0 1,-17 0-1,-1 0 17,-17-18-17,0 1 1,-17-1 15,-18-17-15,17 17-1,-17 0 1,-1-17 0,-34 0-1,34 17 1,1 1 0,0-19-1,17 36 1,1-17-1,-1 17 1,0 0 0,1-18-1,34 18 79,1 0-47,-18 18-31,18-18-16,-18 17 15,17-17-15,-17 18 16,18-18-16,0 18 15,-1-1 1,18 1 0,1-1-1,-19 1 1,1 0 0,17-1-1,1 1 16,-19 0-15,19-1 0,-36 1-1,35 0 1,-35-1 15,17-17-31,-17 18 31,0-1-15,0 1 15,0 0 16,0-1-16,0 1-15,0 0 0,0-1-1,0 1 1,0 0 0,0-1-1,-17 1 16,17-1-31,-18 1 16,1 0 0,17 17-1,-18-17 1,0-1 15,1-17 0,17 18-15,0 0 0,-18-18 31,18-18-32</inkml:trace>
  <inkml:trace contextRef="#ctx0" brushRef="#br0" timeOffset="98498.61">14587 9719 0,'0'18'203,"0"35"-203,18-36 16,-18 18-16,0 36 16,18-36-1,-18 1 1,0-1-16,17 0 16,-17 18 15,0-35-31,18 17 15,-18 0 1,18-17 0,-18 17-1,17 0 1,1 1 0,-1 17-1,-17 0 1,18-36-1,-18 18 1,0-17 0,-18-18 46,18-18-46,-17 1-1,17-1 1,-18 1 0,18-19-1,0 19 1,0-19 0,0 19-1,0-1 1,0 0-16,0 1 15,0-1 1,18 1 0,-18-1-1,17 18 1,1-18 15,0 1-31,17 17 31,-17 0-15,17 0 0,-17 0-1,17 17 1,-18-17 0,19 18-1,-19-18 1,1 0-1,0 18 1,-18 17 0,35 0-1,-35 0 1,0 1 15,0-1-31,0 0 31,-18 18 1,-35-53-17,0 18 1,36-18 0,-18 0-1,-1 0 1,19 0-1,-1 0 1,0-18 0,18 0 15,0 1 0,0-1-15</inkml:trace>
  <inkml:trace contextRef="#ctx0" brushRef="#br0" timeOffset="100748.75">15346 9807 0,'0'53'188,"-18"35"-188,1-17 15,-1-1-15,-17 54 16,17-89 15,18 0-15,-18-35-16,18 18 15,0 17 1,0-17 0,0 0 15,0-1-16,0 1 32,-17-18 31,17-18-62,0 1-16,0-19 16,0 19-16,-18-19 15,0-16 1,18-19 0,0 0-1,0 36 1,18-18-1,-18 18 1,18 0 0,-18-1-1,17 19 1,1-1 0,-18 0 15,0 1-16,18 17 1,-1-18 0,1 18 31,0 0-47,-18 18 31,17-1-16,1-17-15,-1 18 16,36 17 0,0 1-1,0 34 1,-35-34 0,-1-19-1,-17 18 1,18-17-1,17 17 1,-35-17 0,18 0-1,0 17 1,-1-17 0,1 34-1,0-34 1,-1 0-1,1 17 1,-18-17 0,18-1-1,-18-34 32</inkml:trace>
  <inkml:trace contextRef="#ctx0" brushRef="#br0" timeOffset="102180.28">15346 10301 0,'17'-18'250,"19"18"-250,17-17 15,-36-1-15,1 18 16,35-17 0,-36 17-1,1-18 1,0 18-16,-1 0 16,1 0-1,0 0 1,-1 0-1,1 0 1</inkml:trace>
  <inkml:trace contextRef="#ctx0" brushRef="#br0" timeOffset="104979.95">16087 9807 0,'-18'0'312,"0"0"-296,1 0 0,17 18-1,-18-18-15,18 17 31,-18 1-15,18 0 0,0-1 15,0 1-31,0 0 16,0-1-1,0 19 1,0-19-1,0 1 1,0 0-16,0-1 31,0 1-31,0-1 47,0 1-16,18-18-15,0 0 15,17 0-15,-17 0 0,-1 0-1,1 0 1,0 0-1,17 0 1,-18 18 0,1-18-1,17 0 1,-17 17 0,0 1-1,-1-18 32,-17 18-31,0-1-1,0 1 1,0 0 0,0-1-1,0 1 1,0-1-1,0 1 1,-17 0 0,17-1-1,-18-17 1,18 18 0,-18-18 15,1 0-16,-1 0 1,0 0 0,1 0-1,-1 0 1,1 0 0,-1 0-1,0 0 32,18-18 0,0 1-31</inkml:trace>
  <inkml:trace contextRef="#ctx0" brushRef="#br0" timeOffset="106830.66">16722 9719 0,'-36'18'219,"1"17"-204,17-17-15,-34-1 16,16 18 0,1 1-1,17-19 1,1 19-1,-1-19 1,18 36 0,0-17-1,0-19 1,0 18 0,0-17-16,0 0 15,18 17 32,-1-17-31,19-18-1,-19 17 1,19-17 0,-19 18-1,18 0 1,1-18-1,-19 0 1,36 0 0,-17 0-1,-1-18 1,-18 18 0,19-18-1,-19 18 1,1-17 15,0 17-15,-18-18-1,17 0 1</inkml:trace>
  <inkml:trace contextRef="#ctx0" brushRef="#br0" timeOffset="108148.35">17286 9243 0,'-18'141'187,"18"71"-187,-17-1 16,17-87-16,-18-54 15,18 89 1,0-71 0,0-17-1,0 17 1,0 0 0,18-53-1,-18 1 16,0-19-31,0 1 16,0 0 0,0-1-1,0 1 1,0-36 31,0-35-32</inkml:trace>
  <inkml:trace contextRef="#ctx0" brushRef="#br0" timeOffset="110430.21">17886 9684 0,'-18'0'250,"1"0"-250,-1 17 31,0-17-15,1 0 0,17 36-1,-18-36 1,18 17-16,0 1 15,0 0 1,0-1 0,0 1-1,0-1 1,0 19 0,0-19-1,0 19 16,0-1-15,0-17 0,0-1-1,0 1 1,0 0 0,0-1-1,18-17 16,-18 18-31,17-18 16,1 0 0,-18 17-1,18-17 1,-18-17 15,17 17-31,-17-18 16,0-17 15,0-18-15,18 35-1,-18-35 1,17 18 0,-17 17-1,18 18-15,-18-17 16,18-18-1,-18 17 1,0 0 0,0-17-1,0 17 17,0 1-1,0-1 16,0 0-32,0 36 48,0 0-32,0-1 0,0 1-31,0 0 16,17-18-16,-17 17 0,18 19 16,0-1-1,17 18 1,-17-36 15,17 19-15,-18-19-1,1 19 1,17-36 0,1 35-1,-19-17 1,1-18-1,17 0 1,1-53 0,16 0-1</inkml:trace>
  <inkml:trace contextRef="#ctx0" brushRef="#br0" timeOffset="112980.71">13053 11289 0,'-18'0'344,"0"0"-328,1 0-1,-1 0 17,-17 18-17,0 17-15,17-35 16,-17 35-16,-1-17 0,-16 35 16,34-36-1,-35 19-15,0 34 31,0 18-15,18-52 0,17 16-1,-17 54 1,17 18 0,18-54-1,0 54 1,0-18-1,0 17 1,18-105 0,17 35-1,-17-36 1,17 19 0,36 17-1,35-36 16,35-17-15,0 0 0,0 0-1,-53-17 1,-70 17 0,35 0-1,-36 0 16,1 0-15,0 0 0,-1 0 15,-17-18-15</inkml:trace>
  <inkml:trace contextRef="#ctx0" brushRef="#br0" timeOffset="115013.13">13635 12153 0,'17'0'203,"54"-17"-203,-36 17 16,1-18-16,34 0 15,-17 18 1,0-17-1,35-1 1,18-17 0,-35 17-1,17-17 1,-71 17 0,19 18-1,-19 0 1,1 0 15,0 0-15,-36 0 15,0 0-15,-35-17-1,-35-19 1,53 19-1,0 17 1,17-18 0,0 18-1,1-18 1,17 1 0,0-1 15,17 18 16,1 0-32,0 0 1,17 0 0,0 18-1,-17-18-15,-18 17 16,35 1-1,-17 0 1,-1-18 0,1 17-1,0 1 1,-18 0 15,0-1-31,17 1 16,-17-1 15,0 19 0,0-19-15,0 1 0,-17 17-1,-1 1 1,0-1-16,-17 18 15,17-18 1,-17-17 0,35-1-1,0 1 1</inkml:trace>
  <inkml:trace contextRef="#ctx0" brushRef="#br0" timeOffset="117950.42">15328 11765 0,'-17'0'250,"-1"0"-250,0 0 16,1 0 0,-1 0-1,0 0-15,1 18 31,-1-1-15,0 1 0,1 0-1,-18 35 1,17-18 0,0-17-1,18 17-15,-17 18 16,-1 0-1,18 35 1,0-71 0,0 36-1,0-35 1,0 17 0,0-17-1,35 0 32,-17-18-31,17 17-1,-17-17-15,-1 0 16,19 0 0,-19 0-1,1 0 1,17-17-1,-17 17 1,0-18 0,-1-17 15,-17 17-15,18 18-1,-18-35 1,0 17 15,0 0-15,0-17-16,17-18 15,-17 18 1,0 17-16,0 1 16,0-19-1,0 19 16,0-1-15,0 1 15,0-1-15,0-17 0,18-18-1,-18 17 1,0 19 15,0-1-15,0 0-1,0 36 63,18 0-46,-18-1-32,0 1 15,17 17 1,-17 18 0,18-17-1,-18-19 1,18 1-1,-18-1 1,0 1 0,17 0-1,-17-1 1,0 19 0,18-19-1,0 1 1,-18 0-1,17-1 1,1 1 15,-1-18-15,1 17 0,0 1-1,-1-18 16,1 0-15,0 0-16,-1 0 31,1 0-15,0 0 15,-1 0 0,1 0 1</inkml:trace>
  <inkml:trace contextRef="#ctx0" brushRef="#br0" timeOffset="121049.13">16192 11730 0,'-17'0'297,"-1"0"-281,1 0-1,-1 0 17,0 0-32,1 0 15,-1 0 1,0 0 0,1 0-1,-1 0 1,0 0 15,1 17-15,17 1 15,-18-18-15,18 18-16,0-1 15,-17 1 16,17 0-15,0-1 0,0 1-1,0 0 17,0-1-1,0 1-16,17 0 1,1-1-16,-18 18 31,17 1-15,-17-19 0,18-17-1,0 18 16,-1-18 1,1 0-17,0 0 1,-1 0 0,1 0-1,0 0 1,-1 0-1,1 0 1,-18-18 0,17 1-1,1-1 1,0 0 0,17 1-1,-35-18 16,0 17-15,18 0 0,-18-17-1,0 17 1,0 1 0,0-1-1,0-35 1,-18-70-1,0 52 1,18 18 0,-17 36-1,17-1 1,0 0-16,-18 1 16,18-72 30,-18 19-30,18 17 0,0 18-1,0-1 1,0 19 0,0 34 46,0 1-46,0 0-1,0-1 1,-17 19 0,17-19-1,0 19 1,0-19-16,0 1 15,0 52 1,0-17 0,35 53-1,-35-53 1,0 0 0,18-18-1,-1 18 1,-17-18-1,0 1 1,18-19 0,-18 19-1,18-19 1,-18 1-16,17 0 16,1-1 30,-18 1-46,0-1 16,0 1 0,0 0-1,0 17 17,0-17-17,18-1 1,-18 1 31,17-18-16,1 18 0,0-18-31,-1 0 31,1 0-15,-1 0 0,-17-18-1</inkml:trace>
  <inkml:trace contextRef="#ctx0" brushRef="#br0" timeOffset="141102.9">17939 8026 0,'17'-18'235,"1"0"-220,0 18-15,17 0 0,0 0 16,106 0-1,-70 0 1,52 18 0,18 17-1,-52 36 1,-1 70 0,0 0-1,-53 141 16,-52 1-15,-19-37 0,-52 37-1,35-125 1,18 36 0,35 1-1,0 69 1,0-140-1,0-54 1,18 18 0,-1-52-1,-17-1 1,18 0 0,0-17-1,-18-1 16,17-17-15,1 0 0,-1 0-1,19 0 1,17-17 0,-18-1-1,-17 18-15,-1 0 16,1 0-1,0 0 1,-18 18 0,0-1-1,0 1 1,0 53 0,-71 87 15,0 54-16,-17 70 1,35-105 0,0 17-1,36-71 1,17 36 0,0-71-1,0 18 1,17-53-16,1 53 15,17 35 1,18 18 0,-18-71-1,-17 0 1,0 0 0,-18-70-1,0-1 16,0 19-15,-565 299 0,-140-265-1,-160-158 1,689 35-16,-124-88 16,212 71-1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00:29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5027 0,'0'124'188,"0"175"-188,0 125 16,0 17-16,-70-106 0,-18 212 31,70-71-16,0 53 1,1-70 0,17 246-1,-18-140 1,18 370 0,0-424-1,0-158 1,0-194-16,18 123 15,-18 18 1,35 17 0,-35-264-1,0-35 1,-18-54 78,-17-16-94</inkml:trace>
  <inkml:trace contextRef="#ctx0" brushRef="#br0" timeOffset="1999.92">6403 5362 0,'18'0'329,"-1"18"-329,1-18 15,-18 17-15,17 1 16,19 0-1,-36-1 1,35 1-16,-17 17 16,17-17-1,-17-18 1,-18 18 0,35-1 15,-18-17-16,72 0 1,387-335 0,88-106-1,-317 229 1,-211 195 0,-19-1-1,1 18 16,-18 18 32,0-1-32</inkml:trace>
  <inkml:trace contextRef="#ctx0" brushRef="#br0" timeOffset="7677.16">7338 6562 0,'-18'0'203,"18"17"-203,-18-17 16,1 0-1,-1 18 1,-17-18-16,17 0 31,-35 18-15,18-18-1,17 0 1,-17 17 0,18 1-1,-19-18 1,19 0-1,-1 17 1,-17-17 0,35 18-1,-18-18-15,18 18 16,-18-18 0,1 17-1,-1-17 32,18 18-31,0 0-1,0-1 1,-17 19 0,-1 105-1,-17-18 1,17-17-1,18-53 1,0-18 0,0-17-1,0 17 1,0-17 0,18 35-1,17 0 16,-35 0-15,35-18 0,0-18-1,-17 1 1,0-18-16,-1 35 16,1-35-1,17 0 1,-17 0-1,0 0 1,17 0 0,0 0-1,0 0 1,1 0 0,17 0-1,-36-17 16,36 17-15,-18 0 0,-17-18-1,0 18 1,17-18 0,-17 1-1,-1-1 1,1 1-1,0-1 1,-18-17 0,17 35-1,-17-18 1,18-17 0,-18 17 15,0-17-16,0-1 1,0 19 0,0-18-1,0 17 1,0 0 0,0 1-1,0-1 1,0 0-1,0 1 1,-18-19 0,18 1-1,0 18 1,-35-1 15,35 0-15,0-17-1,-18 0 1,-17-18 0,35 35-1,-18-17 1,-17 0 0,35 17-1,-35-17 1,35 17-1,-18 0 1,0 1 0,1 17-1,-1 0 17</inkml:trace>
  <inkml:trace contextRef="#ctx0" brushRef="#br0" timeOffset="9064.12">7655 6950 0,'18'0'265,"-18"17"-249,35 1-16,-17 0 16,52-1-1,-17 1 1,-35-18 0,-18 18-16,35-18 15,-17 0 1,35-71-1,88-70 1,476-424 0,-352 354-1,-142 123 1,-35 35 15,-70 17-31,0 19 47</inkml:trace>
  <inkml:trace contextRef="#ctx0" brushRef="#br0" timeOffset="11243.54">7461 9490 0,'18'0'312,"-18"17"-312,18 1 16,-1 0-16,1-1 15,-1 1 1,-17 17 0,18-35-16,0 18 15,-18-1 1,35 1-1,-17-18 17,-1 0 15,1 0-32,0 0-15,-1-18 31,1 18-31,-1-17 16,54-18 0,35-36-1,0 0 1,141-87 0,-53 52-1,35-35 1,-141 88-1,-17 18 1,-18-1 0,-18 19-1,0-1 1,-17 18 0,-1-18 15,1 18 0,0 0-31</inkml:trace>
  <inkml:trace contextRef="#ctx0" brushRef="#br0" timeOffset="17090.32">6667 7832 0,'0'-18'391,"-17"0"-360,-1 18-15,1 0-1,17-17 1,-18 17-1,0 0 1,18-18 0,-17 0-1,-1 18 1,0-17 15,1 17 16,-1-18-16,0 18-15,1 0 0,17-17-16,-18-1 15,1 18 32,-1 0-47,0-18 31,-17 18-15,0-17 0,-18-1-1,18 18 1,-1-18-1,-17 18 1,-35-17 0,53 17-1,-53-18 1,-18 0 0,35 18 15,36 0-31,-18 0 15,-17 0 1,-19 0 0,1 0-1,0 0 1,53 0-16,-18 0 16,-18 0-1,-35 0 1,36 0-1,-54 0 1,36 0 0,-18 18-1,36-18 1,-1 18 0,-17-1-1,17 1 16,1-18-15,17 35 0,18-35-1,-1 18 1,1-18 0,-18 18-1,18-1 1,0 1-1,-18-1 1,0-17 0,0 18-1,18 0 1,-1-18 0,19 0-1,-36 17 16,53 1-15,-35-18 0,17 18-1,0-18 1,-35 17 0,36-17-1,-19 0 1,19 0-1,-1 0 1,0 0 0,1 0-1,-1 18 1,1-18 0,-1 18-1,0-18 16,1 0 1,-1 17-17,0-17 1,1 18 0,-1-1-1,0 1 1,18 0-1,-17-1 1,-1-17 0,18 18-1,-17 0 1,17-1 31,0 1-16,0 0 0,17-1-31,1 1 32,-18 0-1,17-1-16,1-17 1,-18 18 0,18-1 46,-18 1 1,0 0-48,0-1-15,0 1 16,0 0 0,0 35-1,0-36 1,0 18-1,0 1 1,0-19 0,0 1 31,0 0-47,17-18 31,-17 17-16,18-17 1,0 0 0,-1 18-1,1 0-15,0-18 16,17 17 0,35 36-1,-17-35 1,36 17-1,-19-35 1,1 35 0,-18-35-1,-18 18 1,35 0 0,-34-18-1,17 0 16,-18 0-15,53 0 0,-35 0-1,18 0 1,17 0 0,0 17-1,-35-17 1,0 18-1,70 0 1,-70-1 0,35-17-1,36 18 1,-36-1 0,88 1 15,-87 0-31,52-18 31,-35 0-15,-36 0-1,18 0 1,-70 0 0,52 0-1,1 0 1,35-18-1,35-17 1,-88 0 0,70-18-1,-52 0 1,17-18 0,-53 36-1,36-18 1,-1-35 15,-17 35-15,0 0-1,-53 35 1,36-17 0,-36 17-1,17 1 1,-17-19-1,18 19 1,-18-1 15,0 1-15,0-1 0,0 0 15,0 1 0,0-1-15,-18 18-1,1-35 1,-1 17 0,0-17-1,1 17 1,-1 0-1,0 1 1,1-1 0,-1-35-1,-17 53 1,35-17 0,-18-1-1,1 18 1,17-18 15,-18 1-15,0 17-1,18 17 63</inkml:trace>
  <inkml:trace contextRef="#ctx0" brushRef="#br0" timeOffset="24060.42">10760 5503 0,'-36'0'218,"19"-17"-202,-18 17 0,35-18-16,-36 18 15,19-35 1,-1 35 0,-17 0-1,-1-18 1,19 18-1,-1 0 1,0 0-16,1 0 31,-1 0-15,1 18 0,-1-1-1,0 1 16,1 0-15,17-1 0,0 1-1,-18-18-15,18 35 16,-18 1 15,18-19-15,0 1-1,0-1 32,0 1-31,18-18 15,0 18 0,-1-18-15,19 0 0,-19 17-1,1-17 1,17 0 0,-17 0-1,35 18 1,-18 0-1,0-18 1,-17 17 0,17 1-1,0 0 1,-17-1 0,-18 1-1,18-18 1,-18 17 15,17 1-15,-17 0-1,0-1 1,0 1 0,0 0-1,0-1 1,0 1-1,0 0 1,0-1 0,0 1-1,0-1 1,-17 19 0,-1-36-1,0 0 16,1 0-15,-1 0 0,1 0-1,-1 0 1,0 0 0,1 0-1,-19 0 1,19 0-16,-19 0 15,1 0 1,17 0 0,1 0-1,-18-18 1,17 0 15,0 18-15,1-17 15,-1-1 0,18 1-15,-18-1 0,18 0-1</inkml:trace>
  <inkml:trace contextRef="#ctx0" brushRef="#br0" timeOffset="26476.69">11165 5803 0,'18'18'265,"17"-18"-249,-17 17 0,0-17-16,-1 18 0,19-18 15,-1 18 1,-18-18 0,19 0-16,-19 17 46,36-17-30,-35 0 0,35 0-1,-36 0-15,19 0 16,-1 0 0,0 18-1,-17-18 1,0 0-1,17 0 1,-18 0 15,-17-18 16,0 1-31,-17 17-1,-1-36 1,1 36 0,-1-17-1,0 17 1,1-18-16,-19-17 16,19 35-1,-1-35 1,0 17-1,1 18 1,17-18 0,17 18 77,1 0-61,-18 18-32,18 0 31,17-1-15,36 54-1,-19-54 1,-16 36-1,-19-35 1,-17 0 0,36-1-16,-36 1 31,0 0-15,0 17 15,-18-35-16,0 0 1,-17 17 0,0-17-1,-18 18 1,35 17 0,1-35-1,-19 18 1,19 17-1,17-17 1,-18-18 0,18 18-1,-18-18 1,18 17 0,0-34 30</inkml:trace>
  <inkml:trace contextRef="#ctx0" brushRef="#br0" timeOffset="28532.9">4092 5397 0,'18'0'266,"-1"18"-250,1 0-1,0-1-15,-1 1 16,19 17-1,-19 1 1,1-19 0,0 1-1,-1 0 1,1-1 0,0 1-1,-1-18 1,1 35-1,-1-17 1,-17-1 0,36-17-1,-19 36 1,-17-19 0,18-17-1,-18 18 1,18 17 15,-1-17-15,-17-1 15,18-17-15,-18 18-1,18-18-15,-18 18 16,0-1-1,17-17 1,1 18 0,-18 0 15,17-1-15,-17 1 15,-17-53 47,17-36-78,-35 1 0</inkml:trace>
  <inkml:trace contextRef="#ctx0" brushRef="#br0" timeOffset="30155.03">4657 5256 0,'0'18'204,"-18"-18"-204,0 35 15,1-17 1,17 0-16,-18-18 15,0 17 1,18 18 0,-17-35-1,-18 53 1,35-17-16,-53 52 16,-36 18-1,1 35 1,53-88-1,0-18 1,17-17 0,18-1-1,0 1 1,-18 17 15,-17-17-31,17-1 47,1 1-31,17 0-1,-18-18 1,18 17 0,0 1 15,0-36 47</inkml:trace>
  <inkml:trace contextRef="#ctx0" brushRef="#br0" timeOffset="31777.99">4039 9296 0,'18'0'204,"52"53"-204,-34-18 0,17 0 15,35 18 1,-35-18-1,-36-17-15,1-18 16,17 18 0,-17-18-1,0 17 1,-1 1 0,1-18-1,0 18 32,-18-36-16</inkml:trace>
  <inkml:trace contextRef="#ctx0" brushRef="#br0" timeOffset="33057.81">4551 9225 0,'-53'18'203,"-35"70"-188,0 0-15,-1 0 16,1 1-16,-18 52 16,89-106-1,-1 0 1,-17 0 15,35-17-15,-18 0-1,18-1 1,0-34 15</inkml:trace>
  <inkml:trace contextRef="#ctx0" brushRef="#br0" timeOffset="34599.1">5468 9402 0,'0'17'110,"18"1"-95,-18-1 1,17-17-16,1 0 16,0 0-1,17 18 1,18 0-1,106-1 1,35 1 0,35 53-1,-141-54 1,-53 1-16,36-1 16,-36 19-1,0-19 16,1-17-15,-19 36 0,1-36-1,0 17 1,-1-17 0,-17-53 46</inkml:trace>
  <inkml:trace contextRef="#ctx0" brushRef="#br0" timeOffset="36191.82">5980 9066 0,'0'18'235,"0"0"-235,-18-1 15,0-17 1,1 36-16,-19 16 16,-17 1-1,36 0 1,-1-35-16,1 17 15,-1 1 1,0-1 0,1 0-1,17 18 1,-18-35 0,18 35-1,-35 35 1,17-53 15,0 18-15,18-18-1,0-17 1,-17-1 0,17 1-1,0 0 1,0-1-1,0 1 1,0-36 62,-18-17-78</inkml:trace>
  <inkml:trace contextRef="#ctx0" brushRef="#br0" timeOffset="39926.94">12435 5539 0,'0'17'234,"0"19"-234,18 16 16,0-34-1,-1 35-15,-17 0 16,36 17-1,-36-17 1,0-35-16,0 35 16,17-35-1,1 17 1,-18-18 0,0 19 15,0 17 0,18-36-15,-18 1-1,0 0 1,0-1 0,0 1-1,0 0 32,0-1-31,0-34 31,0-1-16,0 0-16,0-17-15,0 17 32,0 1-32,0-1 15,0 0 1,0 1 0,0-19-1,17 36 1,1-35-1,-18 18 1,17-1 0,1 0-1,-18 1 1,18 17-16,-1-18 16,1 18 15,0 0-31,-1 0 15,1 0 1,0 0 0,-1 0-1,1 0 1,-1 0 0,1 18 15,0-18-16,-1 0 1,-17 17 0,0 1 15,0 0-15,0-1-1,0 1-15,0-1 16,0 1 15,-17 35-15,-1-53-1,18 18-15,0-1 16,-18 19 15,18-19-15,-17 1-1,-1 0 1,1-1 0,-1 1-1,18-1 1,-18-17 0,1 0-1,-1 18 16,0 0-15,1-18 0,17 17-1,-18-17 1,0 0 0,1 0-1,-1 0 1,1 0-1,-1 0 1,0 0 0,18-17-1,0-1-15,0-17 16,0-18 0</inkml:trace>
  <inkml:trace contextRef="#ctx0" brushRef="#br0" timeOffset="41527">13441 5503 0,'0'18'203,"0"0"-188,35-1 1,-35 1-16,35-18 16,18 88-1,0-53 1,18 36 0,-54-36-16,36 0 15,-35 18 1,17-17-1,-17-19 1,17 19 0,0 16-1,-35-34 1,53 35 0,-35-35-1,0 17 16,-1-17-15,1-18 0,-18 17-1,0-52 1</inkml:trace>
  <inkml:trace contextRef="#ctx0" brushRef="#br0" timeOffset="43377.04">13935 5592 0,'-18'17'266,"-35"-17"-266,18 0 16,0 35-16,-71 18 15,35-17 1,-35 52 0,36-18-1,-89 89 1,36 0-1,34-36 1,54-70 0,0-35-1,17 0 1,18 17 0,-17-35-1,17-18 32</inkml:trace>
  <inkml:trace contextRef="#ctx0" brushRef="#br0" timeOffset="46350.95">10407 7144 0,'-18'17'204,"-35"89"-204,-17 0 15,35-18-15,-18-17 16,-18 52-1,36-52 1,17-54-16,1 36 16,-1-17-1,18-1 1,-18-17 0,18 17-1,0-18 1,0 1-1,0-36 64,0 1-64,18-18-15,0-18 16,17 17-1,35-105 1,-52 106 0,-18 17-1,18-17 1,-1 17 0,-17 1-1,18-1 1,-18 1-1,18 17 1,-18-18 0,17 18-1,-17-18 1,18 18 15,-18-17-15,0-1-16,17 18 31,1-18-15,-18 1-1,0-1 1,18 0-16,-18-17 16,35 0-1,-17 0 1,-18 17-1,0 0 1,17 18 0,-17-35-1,18 35 1,0 18 15,-18-1 0,35 1-15,-18 0 0,19-1-1,-19 18-15,19 1 16,-1-1 0,-17 0-1,17-17 1,-17 17-1,-18 1 1,35-1 0,-18 0-1,-17-17 1,0 17 0,18-17-1,0-1 16,-18 19-15,0-19 0,0 1 15,17-18-15,-17 17-1,0 1 1,0 0 31,18-18-47,-18 17 31,0 1 0,0 0-31,18-18 31,-1 17-15,-17 1 0,0 0-1,18-1 1,-18 1 0</inkml:trace>
  <inkml:trace contextRef="#ctx0" brushRef="#br0" timeOffset="48238.95">10072 7655 0,'17'0'219,"1"0"-203,0 0-1,17 0-15,-17 0 16,35 0-1,52 0 1,-105-17-16,53 17 16,-35 0-1,35-18 1,-36 18 0,19 0-1,-19 0 1,1 0-1,17 0 1,-17 0 0,17 0-1,-17 18 17,0-18-17,-1 0 16,1 0-15,-1 0 15,1 0 1,0 0-1,-1 0 0,1 0 0,0 0-15,-1 0 0,1 0-1,0 0 32</inkml:trace>
  <inkml:trace contextRef="#ctx0" brushRef="#br0" timeOffset="50541.21">4322 6562 0,'52'17'219,"1"19"-203,0-1-16,18 0 15,-36 0 1,-17-35-1,-1 18 1,1-18 0,-18 18-1,18-18 1,-18 17 0,17-17-1,1 0 1,-18 18 78,0 0-79,0-1 32,18-17-47,-1 18 16,-17 0-1,53 17 1,-18 0 0,-17-17-1,0-1 1,-1 1-16,1-18 15,-18 18 1,18-18 0,-1 17-1,19 19 1,-19-36 0,36 35 15,-35-35 0,-1 17-31,1 1 16,0-18 15</inkml:trace>
  <inkml:trace contextRef="#ctx0" brushRef="#br0" timeOffset="52293.86">4939 6491 0,'0'18'234,"-18"-18"-234,18 17 16,0 1-16,-17 0 15,-1 35 1,-70 123 0,17-88-1,18 0 1,18-52-1,0 52 1,-36 0 0,-17 88-1,35-87 1,0 16 0,18-52-1,35-17 1,-18-36-16,1 35 15,-1-17 17,18-1-17,-18 1 17,18-1-1</inkml:trace>
  <inkml:trace contextRef="#ctx0" brushRef="#br0" timeOffset="56311.25">11836 7585 0,'53'0'250,"17"0"-250,18 0 0,36 0 16,-36 0-16,265 0 16,-71 0 15,-176 0-16,-18 0 1,-17 0 0,-54 0-1,1 0 1,0 0 0,-1 0-1,-34 0 79,-1-18-78,0 18-16,-17-35 15,17 35 1,-52-53-1,52 35-15,-52-17 16,34 17 0,1-17-1,17 35 1,1 0 0,-1-18-1,18 1 1,18 17 15,-1 0-15,1 0-1,0 17 1,-1 1-16,1 0 16,0-1 15,-1 1-31,1 0 15,-18-1 1,35 1 0,-17 17-1,-18-17 1,17-18 15,-17 17-31,18-17 16,0 18 15,-18 0 0,0-1-15,0 1 0,0 0-1,-18 35-15,-53 70 31,-34 53-15,69-140 0,36-19-1,-17 1-15,-1 0 16,18-1 0,-18-17-1</inkml:trace>
  <inkml:trace contextRef="#ctx0" brushRef="#br0" timeOffset="58741.4">13652 6826 0,'0'18'203,"0"17"-187,0 36-16,0-18 16,0 17-16,0 36 15,0-35 1,0-36 0,0 35-1,0-17 1,0 0-1,0-17 1,0-1 0,0-18-1,0 19 1,0-19 0,0 1-1,0-36 95,18 1-95,-18-1 1,18 0-1,-18 1 1,17-1 0,1 1-1,-18-1 1,18 0 0,-1 1-1,1-1 1,0 18-1,-1-18 1,1 18 0,-18-17-1,35 17 1,-17 0 0,17 0-1,0 0 16,-17 0-15,0 0 0,17 0-1,-35 17 32,0 1-16,0 0-15,0-1 0,0 1-1,0 0 1,-18-1 15,1 1-15,-1-1-16,0 1 31,1 0-15,-1-18-1,0 0 1,1 17 0,-1-17-1,1 18 1,-1-18-1,0 0-15,-17 0 16,-18 0 0,18 0 15,17 0-15,0 0-1</inkml:trace>
  <inkml:trace contextRef="#ctx0" brushRef="#br0" timeOffset="61158.95">14693 7126 0,'-17'0'250,"-1"0"-234,0 0-16,18-18 16,-17 18-16,-1 0 15,0 0 1,1 0 0,-1 0-1,0 0 1,18 18-1,-17 0 1,-1-18 0,18 17-16,0 1 15,-17 0 1,17-1 0,0 19 30,0-19-30,0 1 0,0 17-1,0-17 17,0-1-17,17 1 1,1-18-1,-1 0 1,36 18 0,0-18-1,0 0 1,-53 17-16,18-17 16,17 0-1,0 18 16,-17 0-15,0-1 0,-1 1-1,-17 0 1,18 17 0,-18-18-1,0 19 1,0-19-1,0 19 1,0-1 0,0-17-1,0-1 1,-18 18 0,18-17 15,-35-18-16,0 18 1,17-1 0,-17-17-1,17 0 17,1-17-17,-1-1 1,0 0-1,1 18 32,17-17-47,0-1 16,-18 18 0,0 0-1,1-17 16,-1 17-15,0 0 0,1 0-1,-1 0 17,18-18 46,0 0-47</inkml:trace>
  <inkml:trace contextRef="#ctx0" brushRef="#br0" timeOffset="62610.15">15134 7108 0,'35'36'219,"18"-1"-219,53 36 15,0 17 1,-53-53-16,17 36 31,-17-36-15,-35 0-1,0-17 1,-1-1 0,1 1-1,17 17 1,-17-17 0,-18 0-1,18-1 1,-1 1-1</inkml:trace>
  <inkml:trace contextRef="#ctx0" brushRef="#br0" timeOffset="64127.34">15769 7144 0,'-17'17'188,"-54"1"-172,18 35-16,-18 17 0,-17 1 31,18 0-31,-1-1 31,54-35-15,-1-17-1,0-18-15,18 18 16,-35 17 0,17-17 15,18-1-16,-17-17 1</inkml:trace>
  <inkml:trace contextRef="#ctx0" brushRef="#br0" timeOffset="65708.98">16069 6703 0,'0'70'203,"-35"124"-203,-1 53 16,19-88-16,-1-35 15,1 87 1,-1-140-1,18-36 1,0-17 0,0-1-1,0 1 1,0 0 0,0-1-1,0 18 1,0-17-1,0 0 1,0-1 0,0 1-1,0 0 17,0-36-1</inkml:trace>
  <inkml:trace contextRef="#ctx0" brushRef="#br0" timeOffset="68541.23">16757 6897 0,'-18'0'235,"-17"0"-220,17 17-15,-17-17 16,0 0-1,17 18 1,-17-18 0,35 18-16,-18-18 15,-17 0 1,35 17 0,-18-17-1,18 18 1,0 0-1,-17 17 1,17 71 0,0-71-1,0 18 1,0-18 0,0 0 15,0 1 0,17-36-15,1 17-1,17-17 1,-17 0 0,17 0-1,-17 0 1,-18-17-1,35 17 1,-17-18 0,-1 0-1,1 18 1,-18-35 0,18 35-1,-18-17 1,35-107-1,-17 71 1,-1 0 0,-17 36-1,0-1 1,0-17 0,0 17 15,0 0-16,0 36 48,0 0-47,0-1-1,0 19-15,0-1 16,18 141-1,35 36 1,-36-53 0,-17-124-1,0 0 1,0 1 0,0 16 15,0-34-16,0 17 1,0-17 0,0 0-1,0-1 1,18-17 15,0 0 0,-18-17-15,17-1 0,1 18-1,0-35 1,-1 17 0,1 0-1,0 18 1,-1-35-1,-17 18 1,18 17 0,-18-36-16,17 19 15,72-89 1,34-71 0,-105 124-1,17 18 16,-35 18 1,0-1-17</inkml:trace>
  <inkml:trace contextRef="#ctx0" brushRef="#br0" timeOffset="70524.93">10495 8872 0,'35'36'234,"-35"-19"-218,53 19-16,-17-1 16,34 18-1,-17 17 1,-18-52 0,-35 17-16,36-17 15,-19 17 1,36 36-1,-18-18 1,36 35 0,-36-71-1,-17 19 1,0-1 0,-1-17 15,1 17-16,-1-17 17,-17-36-17</inkml:trace>
  <inkml:trace contextRef="#ctx0" brushRef="#br0" timeOffset="71927.02">11024 8925 0,'0'18'203,"-17"0"-203,-19 17 0,1 0 15,0 18 1,-159 141 0,123-123-1,18 17 1,18-53 0,17 18-1,1-53 1,17 18-1,-18 17 1,0-35 0,18 18 15,-17-18-15</inkml:trace>
  <inkml:trace contextRef="#ctx0" brushRef="#br0" timeOffset="74277.17">11800 9225 0,'36'0'250,"-1"0"-234,0 0-16,18 0 15,53 0 1,17 0-1,1 0 1,-89 0-16,36 0 16,-36 0-1,0 0 1,1 0 0,17 0-1,-18 0 1,-18 0-1,19 0 1,-1 0 0,-17 0-1,-1 0 17,1 0-17,0 0 1,-1 0 15,-17-18 32,-35 18-63,0-17 15,-18-18-15,0 17 16,18 0-16,-1 1 15,1-1 1,17 0 0,1 18-1,-1-17 1,18 34 125,35 1-126,-17 0 1,0-18-16,17 17 0,-17 1 15,17 17 1,-18-17 0,1-18-1,0 0-15,-1 17 16,1 1 0,0 0 15,-1-18 0,-17 17-15,18-17-1,-18 18 1,0 0 0,-18-1 15,18 1-31,-70 53 15,-54 34 1,18 54 0,-35-35-1,124-107 1,-1 18 0,0-17-1,1-18 16,34 0 16,-17-18-47,18 1 16</inkml:trace>
  <inkml:trace contextRef="#ctx0" brushRef="#br0" timeOffset="76899.72">13952 9031 0,'-17'0'187,"-19"0"-171,36-18-16,-35 18 16,18 0-16,-19 0 15,19 0 1,-19 0-1,19 0-15,-19 0 16,19 0 0,-1 0-1,-17 18 1,17 0 0,1-1-1,-1 1 16,0 0-15,18-1 0,-17 1-1,17 0 1,0-1 0,0 1-1,0-1 1,0 1-1,0 17 1,0 1 0,0-19-1,0 1 1,17 0 0,1 17 15,0-17-16,-1-18 1,18 17 0,-17-17-1,17 18 1,18-18 0,-35 0-1,0 0 1,17 0-1,-17 0 1,-1 0 0,18 0-1,-35-18 1,18 1 0,-18-1 15,0 0-16,0-17 1,0 0 0,0 17-1,0-17 1,0-1 0,0 19 15,0-18-16,0 17 1,0-17 0,0 17 15,0 0 0,0 36 47,0 0-62,0-1 0,0 1-1,0 0 1,0-1-1,0 1-15,0-1 16,0 1-16,0 0 16,0-1-1,0 19 1,0-19 0,18 1 15,-1 0-31,1-1 31,0-17-15,-1 18-1,-17 0-15,36-18 16,-19 0 15,-17 17 47</inkml:trace>
  <inkml:trace contextRef="#ctx0" brushRef="#br0" timeOffset="79798.22">14605 9278 0,'0'-35'235,"-35"-1"-220,17 1-15,0 18 0,1-1 31,-1 0-15,1 1 0,-1-1-1,0 18 1,1 0 0,-1 0-1,0 0 1,1 35-1,-1-35 1,0 18 0,1 17-1,17-17 1,0-1 15,0 1-15,0 0-1,-18-1 1,18 1 0,0 0-16,0-1 31,0 1-15,0 0-1,0-1 1,0 1-1,0 35 1,0-36 0,18 19-1,-1-19 1,1 1 0,0-18-1,-1 0 16,19 0-15,-19 0 0,-17-18-1,71-35 1,-71 36 0,17-36-1,1 35 1,0-35-1,-18-17-15,35-195 16,36-423 0,52 177-1,-105 458 1,-18 18 15,0 17-15,-18 18 15,18 18 0,-18-1-15,1-17 0,17 18-1,-18-1 1,0 19-1,18-19 1,0 1 0,-17 0-1,-1-1 1,18 19-16,-17-1 16,17 18-1,-18 53 16,18-53-15,0 35 0,0-35-1,0 0 1,0-36 0,0 18-1,0 36 1,0 17-1,0-35 1,18 18 0,-18-1-1,0 1 1,17 17 0,1 53-1,-18-88 16,0 0-15,0-35 0,0-1-1,17 36 1,19-35 0,-19 17-1,1-17 1,0-1-1,-1-17 1,1 18 0,0 0-1,-1-18 1,36 0 0,-35 0-1,17 0 16,-17 0-15,-1 0 15,1 0-15,0 0 0</inkml:trace>
  <inkml:trace contextRef="#ctx0" brushRef="#br0" timeOffset="84059.15">14287 5415 0,'-35'0'219,"0"-18"-219,-18-17 15,18 18-15,-53-19 16,17 1 0,18 17-1,18 18 1,0-17 15,17 17-31,0 0 31,-17 0-15,17 0 0,1 0-1,-1 0 1,0 0 0,-17 0-16,-18 0 15,18 0 1,-89 53-1,36-36 1,-35 36 0,70-35-1,-18-1 1,54 19 0,-19-36 15,19 17-16,-19 19 1,19-19 0,-1 36 15,1-53-31,17 36 16,-18-19-1,18 18 1,0 1-1,0 52 1,0-35 0,0 0-1,18 17 1,-1 1 15,1-1-15,17-34-1,0 52 1,1-35 0,-19 0-1,1-18 1,-18-17 0,18 35-1,-18-36 1,35 18-1,-17-17 17,17 0-17,-18-1 1,19 1 0,-1 0-1,-17-1 1,-1 1-1,1-18 1,17 18 0,36 17-1,-1-35 1,71 35 0,-88-17-1,0-18 1,-17 0-1,-19 0 1,1 0 0,17 0-1,0 0 1,1-36 0,-1 1-1,0 35 16,0-17-15,1-19 0,-19 1-1,72-53 1,-1 0 0,-18 17-1,-34 18 1,-19 53-1,1-35 1,0 17 0,-1-17-1,1 17 17,-18 1-17,0-1 16,0 0-15,0 1 0,0-1 15,0 0 16,0 1-32,0-1 329,-18 18-313,18-17-15,0-1 15,0 0-15,-17 18 0,17-17-1,-18 17 1,18-18-1,-18 18 1,18-18-16,0-17 16,-17 35-1,17-18 1,-18 18 0,18-17 15,0-1-16,-18 18 1,1-17 0,17-1-1,-18-35 1,0 0 0,18 35-1,-17-17 1,17 18-1,-18-1 1,18-17 0,0 17-1,-18 18 1,18-18 0,-17 18 15,-1 0-16,18-35 1,-17 35 0,-1 0-1,0-18 1</inkml:trace>
  <inkml:trace contextRef="#ctx0" brushRef="#br0" timeOffset="87409.02">17851 6650 0,'17'0'266,"1"17"-250,-1-17-16,1 0 15,-18 18-15,35-18 16,1 35 0,34 18-1,-35-17 1,36 17-1,-36-18 1,36 18 0,-36-36-1,-17 19 1,-1-19-16,1 19 16,17-19 15,-17 1-16,0-1 1,-18 1 0,35 0-1,-17-1 1,-1 1 0,1 0-1,-1-18 1,1 17-1,-18-34 48</inkml:trace>
  <inkml:trace contextRef="#ctx0" brushRef="#br0" timeOffset="88964.9">18415 6562 0,'-35'17'266,"-1"36"-266,19 0 15,-18-18-15,-1 18 16,1-17-16,17 17 16,-35 17-16,0 1 15,-17 70 16,17-35-15,0 88 0,35-124-1,1 1 1,-1-71 0,18 17-1,0 1 1,0 0-1,0-1 1,-17-17 62,17-17-62,0-1-1,0 0-15</inkml:trace>
  <inkml:trace contextRef="#ctx0" brushRef="#br0" timeOffset="93626.09">19844 5168 0,'0'18'218,"0"52"-218,0 36 16,0 53-16,-18-36 0,18 142 16,0-53-1,18 105 1,17-52 15,36 193-15,-1-193-1,-17 0 1,-35-160 0,-1 54-1,-17-53 1,0 159-1,36 87 1,-19-105 0,19 71-1,-19-195 1,1 1 0,-18-54-1,17 89 1,-17-36-1,0-34 1,0-54 0,0 0-1,0-17 1,0 0 0,0-1-1,0 1 16,-17-71 1</inkml:trace>
  <inkml:trace contextRef="#ctx0" brushRef="#br0" timeOffset="99458.45">21149 5380 0,'-35'0'235,"17"0"-220,-17-18-15,17 18 16,-35 0 0,36-17-1,-19 17 1,19 0 0,-1 0-1,0 0-15,1 0 16,-1 0-1,-35 17 1,53 1 0,-35-18-1,35 17 1,-18 1 0,18 0-1,0-1 32,0 1-16,18-18-15,0 35 0,17-17-1,-17 0 1,-1-1-1,18 1 1,1 0 0,-19-1-1,19-17 1,-19 0-16,19 0 16,-1 0 15,18 0-16,-36 18 1,1-18 0,0 17-1,-1 1 1,-17 0 0,0-1-1,18 19 1,-18-1-1,0 0 1,0-17 0,0 17-1,0-17 1,-35 17 0,17-17 30,0-1-30,-35 1 0,18-18-1,0 0-15,0 0 16,-1 0 0,1 0-1,17 0 1,-17 0 15,18-18-15,-1 1-1,18-1 17,0 0-1</inkml:trace>
  <inkml:trace contextRef="#ctx0" brushRef="#br0" timeOffset="101585.09">21643 5644 0,'35'0'188,"53"-35"-188,-35 18 15,0-1-15,18 0 16,17 18 0,-17-35-1,-36 35 16,18-18-15,-36 18 0,1 0-1,0 0 1,17 0 0,-17 0 15,-54-35 47,19 35-78,-19-18 16,-17-17-1,-52-35 1,69 52-16,1 0 15,17 18 1,-17-17 0,17 17 15,18-18-15,0 0-1,18 18 63,0 0-78,-1 18 16,1-18-16,35 35 31,-35-17-31,17-18 16,-17 18-1,17 17 1,0-35 0,-35 17-1,18 1 1,-1-18 0,-17 18-1,18-1 1,-18 1-1,0 0 1,0-1 0,0 1-1,0 0 1,0 35 0,0-36 15,-18 18-16,18 1 1,0-1 15,0-17-15</inkml:trace>
  <inkml:trace contextRef="#ctx0" brushRef="#br0" timeOffset="104292.07">22772 4974 0,'0'18'250,"0"-1"-234,0 1-1,17 0-15,-17-1 16,0 54 0,0-18-1,0-18-15,18 18 16,0 0 0,-18-18-1,0 0 1,0-17-1,0 0 1,0-1 0,17 1-1,-17 0 1,0 17 0,0 0 15,0-17-16,0 0 1,0-1 0,0 1-1,0-36 48,0 1-48,0-1 1,0 0 0,0 1-16,0-1 15,0 0 1,0-17 0,0 0-1,0 17 16,0 0-15,18 1 0,0-1-1,-18 1 1,17-1 0,-17 0 15,18 18-31,0 0 31,-1 0-31,1-17 16,-1 17-1,19 0 1,-19 0 0,1 0-1,0 17 1,17 1 15,0-18-15,-17 35-1,-1-17 1,-17-1 0,18 1-1,-18 0 1,18-1-1,-18 1 1,0 0 0,0-1-1,0 1 1,0 17 0,-18-17-1,0 35 16,18-36-15,-35 1 0,35 0-1,-17-18 1,17 17-16,-36 1 31,19-18 0,-1 0-15,0 0 0,1 0-1,-19 0 1,19 0 0,-36 0-1,35 0 16,1 0-15,-1-18 0,0 18 15,18-17-15,0-1-16</inkml:trace>
  <inkml:trace contextRef="#ctx0" brushRef="#br0" timeOffset="105910.33">23583 5186 0,'18'17'219,"17"1"-203,18 0-16,0 52 15,35 1 1,18-1-1,-35-17 1,-54-53-16,18 53 16,-17-35-1,35 0 1,-53-1 0,35 1-1,-17-1 1,-18 1-1,0 0 1,18-1 0,-18-34 15</inkml:trace>
  <inkml:trace contextRef="#ctx0" brushRef="#br0" timeOffset="107636.08">23989 5115 0,'0'18'235,"0"0"-220,-18-1-15,18 1 16,0-1-1,-17-17-15,-1 71 16,18-53 0,-35 52-1,35-52 1,-18 17 15,18-17-15,0-1-1,0 1 1,0 0 0,0-1-1,0 1 1,0 0 0,0-1-1,0 1 16,0 17 1,-18-35-32,1 35 15,-1-17 1,0 35 0,1-53-1,17 18 1,-18-1 15,18 1-15,0 0-1,0-1 17,-17-34 46,17-1-63,0-17 1</inkml:trace>
  <inkml:trace contextRef="#ctx0" brushRef="#br0" timeOffset="109393.24">20990 6914 0,'36'0'343,"16"0"-327,19 18-16,88 35 16,-36 18-16,124 34 15,-106 1 1,-17-53-1,-54 0 1,-34-18 0,-19-17-1,1 0 17,0-18-17,-18 17 1,0-34 31,-18-1-32</inkml:trace>
  <inkml:trace contextRef="#ctx0" brushRef="#br0" timeOffset="110737.14">21643 6703 0,'-18'88'187,"-35"53"-171,18-17-16,-18-19 15,-17 36 1,70-70 0,-36-18-1,36-35 1,-17-1 0,17 1-1,0 0 1,0-1-16,0 1 31,0-1 0</inkml:trace>
  <inkml:trace contextRef="#ctx0" brushRef="#br0" timeOffset="112892.3">22137 7179 0,'35'-18'235,"0"18"-235,-17 0 15,0 0-15,52-17 16,-17 17 0,-35 0-1,17 0 16,0 0-15,-17 0 0,-18-18-16,18 18 15,-1 0 1,18 0 0,-35-18-1,18 1 16,0 17-15,-36 0 78,0-18-79,1 18 1,17-17-16,-18 17 16,1 0-1,-1-18 1,0 18 0,1 0-1,-1-18 1,36 18 156,-1 0-157,1 0-15,0 18 16,-1-18-16,1 18 16,-1-18-1,1 0 1,0 17-1,-1-17 1,-17 18 0,18-18-1,-18 17 17,0 1-32,0 0 31,-35-1-31,17 19 31,-35 52-15,18-53-1,0 18 1,17-53 0,18 18-1,0-1 1,0 1 15</inkml:trace>
  <inkml:trace contextRef="#ctx0" brushRef="#br0" timeOffset="115558.84">23301 6879 0,'-18'0'250,"18"-17"-250,-35 17 0,17-18 15,18 0 1,-35 18 0,17-17-1,1 17 1,-1 0-16,1 0 16,-19 0 15,1 17-16,17-17 1,1 18 0,-1 0-1,18 17 17,0-18-17,0 1 1,0 17-1,0 54 1,0-19 0,0-52-1,0-1-15,0 1 16,0 0 0,18-1 15,-18 1-16,35 17 1,-17-17 15,-1-18-15,1 0 0,0 0-16,-1 0 15,1 0 16,-1 0 1,-17-18-32,18 1 15,0-1 1,-1 0 0,-17 1-1,18 17 16,-18-18-15,18 0 0,-1 18-1,-17-17 1,0-1 15,0 0 0,0 1 1,0-1-17,0 1 17,0-1 14,18 0-30,-18 1 0,0-19-1,18 19 1,-18-1 0,0 0-1,0 1 1,0-1 15,0 36 47,0-1-47,0 1-31,0 0 16,0-1 0,17-17-16,-17 18 15,0 0 1,36 52 0,-36-52-1,17-1 1,1 19-1,-1-19 1,1 1 0,0 0-1,-1-1 1,1-17 0,-18 18-1,35-18 16,-17 0-15,0 0 0,-1 0-1,1 0 1,-1 0 0</inkml:trace>
  <inkml:trace contextRef="#ctx0" brushRef="#br0" timeOffset="118176.25">24077 6844 0,'0'-18'250,"-18"1"-234,1-1-1,-1 18 1,1 0-1,17-18 1,-18 18-16,0 0 16,1 0-1,-1 0 1,0 18 0,1 0 15,-1-1-16,0-17 1,1 18-16,17 0 16,-18 17 15,0-18-31,1-17 16,17 18-1,-18-18 1,18 35-1,0 1 1,0-19 0,0 1-1,0 35 1,0-18 0,18 18-1,-18-35 1,17-1-1,-17 1 1,18-18 0,17 18-1,1-18 17,17 0-17,-18 0-15,18 0 31,-36 0-15,19-18 0,-19 0-1,1 1 17,0 17-17,-1-18 1,1 0-1,-18 1 1,18-1 0,-18 0-1,0-17 1,0 0 15,0 17-31,0-35 16,0 36-1,0-19 1,0 1 0,-18 18-1,0-19 1,1-17 0,-19-105-1,19 105 1,-1 0-1,18 17 1,-18 36 0,18-17-1,0-1 1,-17 18 0,17 18 30,0-1-30,0 1 0,0 0-1,0 17 1,0 0 0,0-17-1,0 0 1,0 17-1,0 0 1,17 36 0,1-18-1,-18-18 1,18 0 0,-18-17-1,17 17 16,1-17-15,0-1-16,-1 36 16,19 0-1,-1 18 1,-18-54 0,1 19-1,0-1 1,-1 0-1,19 0 1,-36-17 15,17-18-15,-17-18 0</inkml:trace>
  <inkml:trace contextRef="#ctx0" brushRef="#br0" timeOffset="120334.4">24642 6209 0,'141'53'203,"53"0"-187,-36 0-16,-34-18 16,-1 0-1,-123-17-15,18-18 16,0 0 0,-18-18 15,0-88-16,35-35 1,229-264 0,54 16-16,141-69 15,-89 140 1,-176 195 0,-176 123-1,-1-18 16,1 18-31,-18 18 79,0 0-48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3:34:10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3334 0,'-17'0'203,"-1"0"-203,0 0 16,1-18 0,-1 0-1,-17 1 1,17 17 0,0 0-1,1 0 1,-1 0-1,1 0 1,-1 0 0,0 0-1,1 17-15,-1 1 16,-17-18 0,17 18 15,0-18-16,1 35 1,-1-17 0,1 17-1,-19 0 1,19 0 0,-19 1-1,19-19 1,-1 19-1,0-19 17,1 1-17,17 0 1,0-1 15,-18 1-31,18 17 31,0 0-15,0-17 0,0 0-16,0-1 15,0 19 1,0-19 0,0 1-1,0 35 1,0-18-1,18 0 1,-18 18 0,17-35-1,-17 17 17,18-17-32,0 17 31,-1 0-16,1 1 1,0-19 0,-1-17-1,1 36 1,0-36 0,-1 35-1,1-17 1,-1-1-1,1 1 1,0-18 0,17 17-1,-17-17 1,17 18 15,-17 0-15,17-18-1,-18 0 1,1 17 0,17-17-1,-17 0 1,0 0 0,17 0 15,-17 0-16,-1 0 48,1 0-47,-1 0-1,1 0 16,0 0 1,-18-17-1,17 17-15,1-18-1,0 18 16</inkml:trace>
  <inkml:trace contextRef="#ctx0" brushRef="#br0" timeOffset="1983.31">11800 3951 0,'18'0'312,"0"0"-296,-1 0-1,1 0-15,0 0 16,17 0 0,0-18 15,0 18-16,1 0 1,-19 0 0,1 0-1,17 0 1,-17 0 0,17 0-1,0 0 1,1 0-1,-1 0 1,0 0 0,18 0-1,-18 0 1,-17 0 0,0 0 15,-1 0-16,1 0 1,0 0 0,-1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3:38:4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12176 3318 0,'-12'0'203,"-1"0"-203,0 0 16,1-12 0,0-1-1,-13 1 1,12 12 0,0 0-1,1 0 1,0 0-1,0 0 1,-1 0 0,0 0-1,1 12-15,0 1 16,-13-13 0,12 12 15,1-12-16,0 25 1,-1-12 0,1 11-1,-14 1 1,14 0 0,-13 0-1,13-13 1,-1 14-1,1-14 17,0 0-17,12 1 1,0-1 15,-13 1-31,13 11 31,0 1-15,0-12 0,0 0-16,0-1 15,0 13 1,0-13 0,0 1-1,0 24 1,0-12-1,13-1 1,-13 14 0,12-26-1,-12 13 17,12-12-32,1 12 31,-1-1-16,1 2 1,-1-14 0,0-12-1,1 25 1,0-25 0,-1 25-1,1-13 1,-1 0-1,0 1 1,1-13 0,12 12-1,-13-12 1,13 13 15,-12-1-15,11-12-1,-12 0 1,1 12 0,12-12-1,-12 0 1,-1 0 0,13 0 15,-12 0-16,-1 0 48,0 0-47,0 0-1,1 0 16,0 0 1,-13-12-1,12 12-15,0-12-1,1 12 16</inkml:trace>
  <inkml:trace contextRef="#ctx0" brushRef="#br0" timeOffset="1">11790 3754 0,'12'0'312,"1"0"-296,-1 0-1,1 0-15,-1 0 16,13 0 0,0-13 15,0 13-16,0 0 1,-13 0 0,1 0-1,11 0 1,-11 0 0,12 0-1,-1 0 1,2 0-1,-1 0 1,-1 0 0,14 0-1,-14 0 1,-11 0 0,0 0 15,-1 0-16,0 0 1,1 0 0,-1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3T05:02:36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8572 4939 0,'0'106'172,"18"88"-172,-18 35 0,18-17 15,-18 335 1,17-212 0,19 0-1,-36-124 1,17 54 0,19 229-1,-36-53 1,0 247-1,0-388 1,0-53 0,0-53-1,0-177 1,0 19 15,0-1-15,0 0-16,0 18 31,0-18-15,17-17-1</inkml:trace>
  <inkml:trace contextRef="#ctx0" brushRef="#br0" timeOffset="3382.7">10530 5556 0,'-17'0'281,"-1"0"-265,0 0 0,1 0-16,-1 0 0,1 0 15,-19 0 16,19 0-15,-19 0 0,1 36-1,17-19 1,1-17 0,17 18-1,-18-1 1,18 1-1,-17 0 1,17-1 15,0 1-15,0 0 0,0-1-1,0 1 1,0 0-1,17-18 1,-17 35 0,18-18-1,-18 1 1,17 0 0,-17-1-1,18-17-15,0 0 16,-1 18-1,1-18 1,0 0 0,35 0-1,-36 0 1,1 0 15,-1 0-31,19 0 16,-36 18-1,35-18 1,-17 0 0,17 17-1,0-17 1,1 18 0,-19-18-1,1 18 1,-1-1-1,-17 1 17,0-1-1,0 1-15,0 0-16,0-1 31,0 1-16,0 0 17,0-1-17,0 1 1,-35 0 0,35-1-1,-17-17 1,-1 0-1,0 36 1,1-36 0,-1 0-1,18 17 1,-35-17 0,17 0-1,-17 0 1,17 0 15,-17 0-15,17 0-1,1 0 1,-1 0 0,0 0-1,1-17 1,-1-1 31,18 0-32,0 1 17</inkml:trace>
  <inkml:trace contextRef="#ctx0" brushRef="#br0" timeOffset="6034.6">11218 5803 0,'18'0'250,"0"0"-234,-1 18-16,19-18 16,-19 0-1,36 17 1,-18 1-16,36 0 16,17-18-1,-17 17 1,-54-17-1,36 18 1,-35 0 0,-1-18-1,19 0 1,-19 17 0,1-17 15,17 0-16,-17 0 1,0 0 0,-1 0-1,1 0 1,0 0 0,-18-17 15,0-1-16,-18-17 1,18 17 0,-18-17-1,1 35 1,-1-18 0,0 18-1,1 0 1,-19-17 15,1-1-15,17 0-1,1 18 1,-1 0 0,18-17-1,18 17 79,-1 0-63,-17 17-31,18-17 16,-18 18 15,18 0-15,-1-1-1,1-17 1,0 18 0,-1-1-1,-17 1-15,18 0 16,0-18-1,-18 17 1,17-17-16,-17 36 16,18-19-1,0-17 1,-18 36 15,17-36-15,-17 17-1,0 1 1,0-1 0,0 1-1,0 0 1,-17-1 0,17 1-1,-18 0 1,18-1-1,-18-17 17,18 18-17,-17-18 1,-1 18 0,0-18 30,1 0-30,17-18 47,0-17-48,-18-1-15,18 1 16</inkml:trace>
  <inkml:trace contextRef="#ctx0" brushRef="#br0" timeOffset="9120.62">12982 5680 0,'0'-18'235,"-17"18"-220,-1-18-15,-17 18 16,17-17 0,-35 17-1,18-18 1,-18 18 0,18 0-1,-1 0 1,1 0-1,17 0 1,1 0 0,-1 18-1,1-1 1,17 1 0,-18-18-1,18 18 1,-18-1-1,18 1 1,0 0 0,0 52-1,0-35 1,0 18 0,0-17-1,0-1 1,0-17-1,0 17 17,18-35-32,0 17 31,-1-17-15,1 0-1,-1 0 16,1 0-15,0 0 0,-1 0-16,19-17 15,-1-1 1,0 1 0,-17-1-1,35 0 1,-53 1-1,17-1 1,1 0 0,-18 1-1,18-1 1,-1 18 0,-17-35 15,0 17-16,0 1 1,18-1 0,-18 0-1,0-35 1,0 36 0,0-1 15,0 0 0,0 36 78,0 0-77,0-1-1,0 1-31,0 0 0,0-1 16,0 1-1,0 0 1,0 17-1,0-18 1,0 19 0,18-19-1,-18 19 1,0-1 0,17-17 15,1-18-31,-18 35 31,17-35-15,-17 17-1,18-17 1,0 0 15,-1 0-31,1 0 31,0 0 1</inkml:trace>
  <inkml:trace contextRef="#ctx0" brushRef="#br0" timeOffset="11892.41">14146 5274 0,'0'18'235,"-17"-18"-220,-1 35-15,0-17 16,18-1-16,-35 36 31,35-35-31,-35 52 16,0 19-1,-36 16 1,1 19 0,52-89-1,0 0 1,1 1 0,-1-19-1,18 1 1,0-36 93,0 1-78,18-1-31,-18 0 16,17 18 0,-17-17-1,18 17-15,-18-18 16,18 0 0,-1 18-16,-17-17 15,18-1 1,-1 1-1,1-1 1,0 0 0,-1 1-1,1-1 1,0 0 0,-1 18-16,-17-17 46,18 17-30,-18-18 0,18 18-1,-18-18 1,17 1 0,-17-1 15,0 1 16,0-1-32,0 0 17,0 1-1,18-1 0,-18 0-15,0 1-1,0-1 1,17 18 0,-17-18-1,18 1 1,-18-19-1,35 1 1,1-18 0,-36 36-1,17-1 1,-17 0 0,18 18 15,-18-17-16,0 34 79,-18-17-94,18 18 16,0 0-16,0 17 15,0-17 1,0-1 0,0 18-1,53 71 1,0-35 0,-18-1 15,1-17-16,-19-35 1,-17 17 0,18 1-1,0-36-15,-18 17 16,17 1 0,19 35-1,-19-36 1,1 19-1,-1-1 1,1-35 0,-18 18-16,18-18 31,-18-18 0</inkml:trace>
  <inkml:trace contextRef="#ctx0" brushRef="#br0" timeOffset="13432.9">13970 5768 0,'18'0'187,"-1"0"-187,19 0 16,-19 0-16,1 0 15,-1 0 1,1 0-16,17 0 31,-17 0-15,0 0-1,-1 0-15,1 0 16,17 0 0,-17 0-1,-1 0 1,1 0 0,0 0 15,-1 0 16,1 0-32,0 0 32,-1 0 0,1 0 0</inkml:trace>
  <inkml:trace contextRef="#ctx0" brushRef="#br0" timeOffset="15050.65">15046 5221 0,'0'18'187,"0"17"-171,0-17 0,0-1-16,0 1 15,0 0 1,0 87-1,0 89 1,0-52 0,0-19-1,0-52 1,0-19 0,0-16-1,0-19 1,0 19-1,0-19 1,0 1 0,0 0-1,0-1 1,0 1-16,0 0 31,0-1 0,0 1 1,0-1-1,0-34 16,0-1-32,0-35 1</inkml:trace>
  <inkml:trace contextRef="#ctx0" brushRef="#br0" timeOffset="20399.93">4410 5856 0,'0'18'234,"0"-1"-234,0 1 16,0 0-16,0-1 15,0 19 1,17-36 0,-17 17-1,0 1 1,18-18 0,-18 17-1,18-17 1,-1 0-1,1 0 17,0 0-17,17 0 1,-18 0 15,1 0-15,0 0-1,17 0 1,-17 0 0,17 0-1,18-17 1,-36 17 0,19-18-1,-19 18-15,1 0 16,35-17-1,-35-1 1,-1 18 0,19 0-1,-19 0 1,1 0 0,-18-18 15,17 18-16,-17-17 1,0-1 15,0 0-15,0 1 0,0-1-1,-17 0 1,17 1-1,0-1 1,0 1 0,0-1 15</inkml:trace>
  <inkml:trace contextRef="#ctx0" brushRef="#br0" timeOffset="21603.64">16228 6403 0</inkml:trace>
  <inkml:trace contextRef="#ctx0" brushRef="#br0" timeOffset="24667.95">15822 5274 0,'-18'0'328,"1"0"-296,-1 0-17,1 0-15,-1 0 32,0 0-17,1 0 1,-1 0 15,18 18-15,-18-1-1,1 1 1,-1-18 0,0 18-1,18-1 1,-17 1-1,17-1 17,-18-17-32,0 0 31,18 18-15,0 0 15,0-1 0,0 1-15,0 17 15,18 1-31,-18-1 16,0 0-1,0 0 1,0-17-16,0 0 31,18-1-31,-18 1 16,17-18-1,-17 35 1,18-35 0,0 0 15,-18 18-16,35-18 1,-17 0 0,17 0-1,-17 0 1,-1 0 0,18 0 15,-35-18-31,18 1 15,0-1 17,-1 18-17,-17-18-15,18 1 16,-18-1 15,0-17 0,0 17-15,0 1 0,0-1-1,0 0 1,0 1 0,0-1-1,0 0 1,0 1-16,-18-1 15,1 0 1,17 1 0,0-1-1,0 0 17,0 1-1,0 34 94,0 1-110,0 0-15,0-1 32,0 1-17,17 17 1,1-17 15,0 17-15,-18-17-1,17-18 1,1 35 0,0-17-1,-1 17 1,1-35 0,-18 18-1,17-1 1,1-17-1,0 0 1,-1 0 0,1 0-1,0 0 1,17 0 0,-17 0 15,-1 0 16,1 0-16,-1 0-15,1 0 30,0 0-14</inkml:trace>
  <inkml:trace contextRef="#ctx0" brushRef="#br0" timeOffset="28199.75">10619 6950 0,'-18'17'203,"-17"54"-203,-54 70 16,19 0-16,-18 53 15,52-106 16,36-52-15,-17-19 0,17 1-1,0 0 1,0-1 0,0 1 30,0-36 48,0 1-78,0-19-1,0 1-15,17 17 16,1-35 0,0 36-1,-1-18 1,-17 17 0,0 0-1,18 18-15,-18-17 16,0-19-1,35-34 1,-17 34 0,17 1-1,-35 0 1,18 17 15,-18 1-15,17 17-1,-17-18 1,18 0 15,0 1-15,17-54 0,-17 54-1,-1-19 1,1 19-1,-18-1 1,18 0 0,-1 18 15,1 0-15,0 0 30,-1 0-30,18 0 0,-35 36-1,71-1 1,-36-17 0,18 34-1,-18 1 1,-17-17-1,0-1 1,-1 0 0,-17-17-1,18 35 1,0-18 0,-18 36-1,17-54 1,-17 36 15,18-35-15,0-1-1,-18 1-15,0 0 32,17-1-32,-17 19 31,0-19-16,0 1 1,18 0 0,-18-1 15,0 1-31,17-18 31,-17 17-31</inkml:trace>
  <inkml:trace contextRef="#ctx0" brushRef="#br0" timeOffset="29529.22">10389 7444 0,'159'-18'188,"-18"0"-173,53-35-15,-123 53 16,-1 0-16,-17 0 16,-18-17-1,-17 17 1,0 0-1,-1 0 1,1 0 15</inkml:trace>
  <inkml:trace contextRef="#ctx0" brushRef="#br0" timeOffset="31772.88">11853 7232 0,'53'0'188,"71"0"-173,17 0-15,-18-18 16,-35 18-16,89 0 15,-107-17 1,-17-1 0,-35 18-1,0 0 1,-1 0 0,1 0-1,0 0 16,-18-18 32,0 1-47,0-1 30,-18 18-46,0 0 16,1 0 0,-1-18-16,-35 1 15,18-18 1,-18 17 15,35 0-15,1 18-1,17-17 1,-18 17 0,18-18-1,18 36 79,-1-18-78,1 17-16,0-17 15,-1 18 1,18-18-16,-35 18 0,18-18 16,17 17 15,-17 1-16,0-1 1,-1 1 0,-17 0-1,18-1 17,-18 19-17,18-36 1,-18 17-1,0 1 1,0 0 0,0-1-1,0 1-15,0-1 16,0 1 0,-18 17 15,18-17-16,0 0 1,0-1 0,0 1 15,0 0 16,0-1 0,0 1-32,-18-18-15,1 0 94,-1 0-47,18-18-31,0 1-1</inkml:trace>
  <inkml:trace contextRef="#ctx0" brushRef="#br0" timeOffset="34304.68">13529 6667 0,'0'18'203,"0"0"-187,0 35-16,0-18 16,0 0-16,0 89 15,0 17 1,0-71 0,0 1-1,0-53 1,0 17-1,0 0 1,0 18 0,0-35-1,0-1 1,0 1 0,0 0-1,0-1 1,0-52 93,-18 17-109,18-35 16,0 36-1,0-1 1,0 0 0,0 1-16,0-1 15,0 1 1,0-1 0,0 0-1,0 1 16,18 17-15,-18-18 0,18 18 15,-1-18-31,1 18 16,17-17 15,18 17-16,-35 0 1,-1 0 0,1 0-16,0 0 15,17 0 1,0 0 15,-35 17-15,0 1-1,18-18 1,-18 18-16,18-1 31,-18 19-15,0-19 0,0 1-1,0-1 16,0 1-15,0 0 0,0-1-1,0 1 1,0 0 0,-18-1-1,0 1 16,1-18-31,-1 0 16,0 0 0,-17 18-1,17-18 1,-17 0 15,17 0-31,1 0 31,-1 0-15,1 0 0,-1 0 15,0 0 0,18-18-15,0 0-1</inkml:trace>
  <inkml:trace contextRef="#ctx0" brushRef="#br0" timeOffset="36216.58">17127 4957 0,'0'17'156,"0"1"-156,0-1 16,18 1-1,-18 17-15,18 36 16,-1 88 0,1 123-1,17-88 1,18-18 0,-35-70-1,17 0 16,-35-53-31,35 70 16,18 71 0,-18 89-1,1-89 1,17 247 0,-18-142-1,-35 266 1,0-212-1,0-142 1,0-17 0,0-123-16,0-1 15,0-17 1,0-35 0,0 17 15,-18-35 0,-17-35-15</inkml:trace>
  <inkml:trace contextRef="#ctx0" brushRef="#br0" timeOffset="40643.55">2857 8855 0</inkml:trace>
  <inkml:trace contextRef="#ctx0" brushRef="#br0" timeOffset="47766.5">5415 5115 0,'35'0'250,"18"0"-234,0 0-16,-17-17 15,-1 17-15,0 0 16,0 0-1,-17 0 1,17 0 0,-17 17-1,0-17 1,-1 53 0,1 0-1,-18-18 1,0 18-1,0 0 1,0 35 0,0-35-1,-35 71 1,35-89 0,0 18-1,-18-18 1,0-17-1,18 35 1,0-36 0,0 19-1,0-1 1,0 0 0,18 1-1,-18-19 16,18 18-15,-18 1 0,17-19-1,1 1 1,-1 17 0,1-17-1,0 0 1,-1-18-1,1 17 1,17 1 0,-17-18-1,0 0 1,-1 18 0,1-18-1,-1 0 16,1 17-15,-18 1 15,0-1-15,-18 1 0,1-18-1,-18 35 1,-18 36-1,0-1 1,35-34-16,-52 87 16,34-52-1,1-1 1,17-52 0,1 35-1,17-18 32,0 36-31,0-18-1,17 52 1,-17-52 0,0 18-1,0-36-15,18 18 16,0 53-1,-1 17 1,-17-52 0,0 52-1,0-87 1,0 17 0,0-18-1,0-17 1,0 17 15,0-18 0,0 1-31,0 0 16,0-1 0,0 1-1,0 17 1,0-17-1,-17 0 1,-19-18 0,19 0-1,-19 0 1,1 0 0,0-18-1,0 0 1,17 18 15,0-17-15,1-1 15,17-17-15,0 17-1</inkml:trace>
  <inkml:trace contextRef="#ctx0" brushRef="#br0" timeOffset="51017.56">5133 9260 0,'0'-17'282,"-18"-1"-267,18 0 1,-17 18-16,17-17 47,-18 17-47,18-18 15,-18 18 1,1 0-16,-1 0 31,-17 0-15,0 0 15,-1 18-15,19-18-1,-19 17 1,19 1 0,-1 0-1,-35-18 1,35 17-1,1 1 1,-18 0 0,35-1-1,-18-17-15,18 18 16,0 0 0,0-1 15,0 1-31,0 0 31,0-1-15,0 1-1,18-1 17,17-17-17,-35 18 1,17-18-1,19 0 1,17 0 0,-36 0-1,19 0 1,-1 0 0,-17 0-1,17 18 16,0-1-15,-17-17 0,17 18-1,-17-18 1,-1 0 0,1 18-1,17-18 1,-35 35-1,18-35 1,-18 18 0,0-1-1,0 1-15,0 17 16,-18 0 0,1-17-1,17 17 16,-36 18-15,1-53 0,17 35-1,-52-35 1,52 0 0,-35 18-1,0-18 1,18 0-1,0 0 1,17 0 0,0 0-1,1 0 1,-1 0 0,1 0 15,-1 0 0,0-18 0,18 1-15,0-1 0,0 1-1</inkml:trace>
  <inkml:trace contextRef="#ctx0" brushRef="#br0" timeOffset="52493.66">4939 10195 0,'-35'0'188,"-36"71"-172,-35-1-16,-17 19 15,70-37-15,-71 37 16,19-1-1,34-18 1,0-17 0,36-35-16,-18 35 15,36-35 1,-1 17 15,0-18-31,1 1 31,17 0-15,-18-1 0,18-34 15</inkml:trace>
  <inkml:trace contextRef="#ctx0" brushRef="#br0" timeOffset="54787.18">3828 11201 0,'-36'0'188,"19"0"-173,-1 0-15,0 0 16,1 0-16,-18 35 31,17-35-31,0 18 31,-17-1-15,17 1 0,1 0-1,-1-1 1,0 1 0,1-1-16,17 1 15,0 0 1,-18-1-1,18 1 1,0 0 0,0-1 15,0 1-15,18-18 15,-18 35-16,17 0 1,-17-17 0,0 0-1,36-1 1,-19 1 0,1-36 15,0 1-31,-18-1 15,17 0 1,-17 1-16,0-18 16,18 17-1,0-17 1,-1-18 31,-17 35-32,0 0 1,18-17 0,-1 18-1,-17-19 1,18 19 0,-18-1-1,18-17 1,-18 17-1,0 0 32,17 18-47,1 0 32,0 0 14,-18 18-30,0 17 15,-18-17-15,18 0-16,0-1 16,0 1-1,0 17 1,0-17-1,0 17 1,35 18 0,-17-18-1,0 1 1,-1-19 0,1 1-1,-1-1 1,-17 1 15,18-18-15,0 0-1,17 0 1,-17 0 0,17 0-1,-17-18 1,-1 18-1</inkml:trace>
  <inkml:trace contextRef="#ctx0" brushRef="#br0" timeOffset="56300.62">5203 10266 0,'18'0'187,"70"35"-171,53 71-16,18-36 15,247 195 1,-371-230 0,0-17-1,-17 0 1,0-18 15,-1 17-15,1 1-16,0 0 31,-1-18-15,1 17-1,-18 1 1,18-18 0,-18-18 30</inkml:trace>
  <inkml:trace contextRef="#ctx0" brushRef="#br0" timeOffset="58408.77">6632 11148 0,'-35'35'172,"-18"89"-172,0-1 0,18-17 15,-18 0-15,35-53 31,-17-18-15,35-18 0,0 1-1,-18 17 1,18-17 15,18-53 63,0 17-78,-18 0-16,17 1 15,-17-1 1,36-17-1,-36 17 1,17 1 0,-17-1-1,35 0 1,-35 1-16,36-71 16,34 17-1,1-52 1,-54 105-1,1-17 1,0 35 0,-18-18-1,17 0 1,1 18 15,-18-17-15,0 34 62,0 1-31,0 0-32,0-1 1,18 1 0,-1 0-1,-17-1-15,36 18 16,-1 1 0,-17-19 15,-1 1-16,-17 0-15,35-1 16,-17 19 15,0-19-15,-1-17 0,1 35-1,0-17 1,-18 0-1,0-1 1,17 1 0,-17 0-1</inkml:trace>
  <inkml:trace contextRef="#ctx0" brushRef="#br0" timeOffset="59883.46">6491 11606 0,'18'0'250,"-1"0"-234,1 0-16,0-17 16,17-1-16,18 18 15,0-18 1,-36 18 0,19-17-1,-1 17 1,-17-18-1,-1 18 1,1 0 0,0 0 15,-1 0-15,1 0-1,-1 0 32</inkml:trace>
  <inkml:trace contextRef="#ctx0" brushRef="#br0" timeOffset="62401.54">7267 8361 0,'-17'0'187,"-1"0"-171,0 0-16,-17 0 16,17 0-1,1 0 1,-1 0-1,18 17-15,-18-17 16,18 18 0,-17 0-1,17-1 1,-18 1 0,-17 53-1,17-36 1,1 18-16,17-18 15,-18 0 1,0 18 0,18-17 15,0-19 0,18 1-15,-18-1-1,18-17 1,-1 0 0,1 0-1,0 0 1,-1 0 0,1 0-1,17 0-15,0-17 16,1-1-1,17 1 1,-53-1 0,52 18-1,-52-18 1,18 1 0,17 17 15,-35-36-16,18 19 1,-18-19 0,18 19-1,-18-19 1,0 1 0,0 18-1,0-1 1,0 0-1,0-17 17,0 17-17,-18 1 1,18-1 0,-18 18 15,18-18-16,0 36 64,0 0-64,0-1 1,0 1-16,0 0 15,18 17 1,0 0-16,-18-17 16,17 35-1,1-36 1,0 19 0,-1-19 15,1 19-16,0-19 1,-1 19 0,1-19-1,-1 1 1,-17-1 0,36 1-1,-19-18 1,19 0-1,-19 18 1,19-18 0,-1 0-1,0 0 17</inkml:trace>
  <inkml:trace contextRef="#ctx0" brushRef="#br0" timeOffset="63903.6">6809 11924 0,'0'35'203,"53"71"-203,-18 35 16,18 18-1,35 88 1,-53-159-16,-17-17 16,-18-19-1,17-16 1,-17-19 0,0 1-1,0 0 32,0-1-16,0-34 16,-17-36-31,-1 0-1</inkml:trace>
  <inkml:trace contextRef="#ctx0" brushRef="#br0" timeOffset="65784.83">7126 13370 0,'-53'0'204,"36"0"-204,-36 36 15,35-36-15,-17 17 16,-1-17-1,1 18 1,18-1 0,-19 1-1,19 0 1,17-1 0,-18 1-1,18 0 1,0-1-1,0 1 1,0 0 0,0 17-1,0 0 1,0-17-16,0-1 31,0 1-15,0 17-1,18-17 1,-18 17 0,0-17-1,35 0 1,-17-1 0,-1 1-1,18-1 1,-17 1-1,17-18 1,-17 0 0,17 0-1,53 0 1,-17 0 0,-36 0 15,1 0-16,-1 0 1,-18 0 0,1 0-1,0 0 1,-1 0 0,-17-18-1</inkml:trace>
  <inkml:trace contextRef="#ctx0" brushRef="#br0" timeOffset="67390.53">6914 13794 0,'71'-53'187,"105"-53"-187,-17 0 16,-35 35-16,-19 19 16,1-1-1,-53 35 1,-35 18 0,-1 0 15,1 0-16,0 0 17</inkml:trace>
  <inkml:trace contextRef="#ctx0" brushRef="#br0" timeOffset="69818.56">7638 8132 0,'0'35'203,"0"-18"-187,0 36-16,17-35 0,1 17 15,0 53 1,-1-35 0,1 18-1,-1 52 1,19-52 0,-36-18-1,17-35 1,-17-1-1,0 1-15,0-1 32,18-17-1,0 0-15,-1 0 15,-17-17 0,18-1-15,-18 1-1,0-1 1,18 0 0,-1 1-1,-17-1 1,18 0-1,-18 1 1,17-1 0,19 0-1,-1-35 1,18 36 0,-18-36-16,53 35 31,-52 1 0,-1 17-15,-17 0-1,-1 17 1,1-17-16,-18 18 16,0 17 15,0-17-16,0 17 1,-18 18 0,1-35-1,17 17-15,-18-17 16,0-1 15,-17 19-15,0-1-1,-18 0 1,-18 0 0,18-17-1,18 0 1,17-1 0,1-17-1,-1 0 1,1 0-1,-1 0 1</inkml:trace>
  <inkml:trace contextRef="#ctx0" brushRef="#br0" timeOffset="72484">9790 10513 0,'-18'-36'219,"-35"36"-219,35-35 16,-35 18-16,36 17 15,-54-36 1,54 36 0,-19 0-1,19 0-15,-1 0 16,-35 0-1,36 18 1,-19-18 0,-52 88-1,35-70 1,-17 88 15,34-53-31,36-36 31,-17 36-15,-1-35 0,18-1-1,0 19 1,0-19 0,0 1-1,18 0 1,35-1-1,-1 1 1,19-1 0,-36-17-1,18 0 1,-17 0 0,-19 0-1,18 0 16,-17 0-15,70 0 0,-35 0-1,18 0 1,-36 0 0,-17 0-1,35 0 1,-36 18 15,1-18-15,-18 18-1,0-1 1,0 1 0,0 0-1,0-1 1,0 1 15,-18 0-15,18-1-1,-17 1 1,-19-1 0,1 19-1,0-1 1,-18 0-1,35-35 1,-17 18 0,17-18-1,1 0 1,-19 0 0,19 0-1,-1 0 1,0 0 15,18-18 0</inkml:trace>
  <inkml:trace contextRef="#ctx0" brushRef="#br0" timeOffset="73800.73">9472 11553 0,'0'18'219,"0"0"-219,-18 17 0,1-17 16,-18 70-1,-1-35 1,19-18 0,-1 18-1,18-18 1,-18 1 0,1-1-1,-1 18 1,-17 35 15,17-70-15,0 34-1,1-34 1,-1-18 0,18 18-16,0-1 15,-17-17 1,-1-17-1,18-1 1</inkml:trace>
  <inkml:trace contextRef="#ctx0" brushRef="#br0" timeOffset="75801.39">8678 12418 0,'0'17'219,"-17"1"-219,17 0 16,-18-18-16,18 17 0,-35 19 31,17-19-16,18 1-15,-18 35 16,18 35 0,0-17-1,0-36 1,0 0 0,0 0-1,18-17 1,0 0-1,-1-18 1,1 0 0,17 0 15,-17 0-15,-18-18 15,18 18-16,-18-18 1,17 1 0,-17-1-1,18 18 1,-18-35 0,0 17-1,0-35 1,0 18-1,0 17-15,0-17 16,0 17 0,-18-17-1,18 18 1,0-1 0,0 0 15,0 1 0,0-1 0,0 0-15,0 36 78,0 0-63,18-1-31,0 1 0,17 17 16,18 18 15,-18-35-31,0 35 15,1-53 1,-19 35 0,18-35-1,-17 0 1,0 18 0,-1-18-1,1 0 1</inkml:trace>
  <inkml:trace contextRef="#ctx0" brushRef="#br0" timeOffset="77851.77">9737 11465 0,'17'0'219,"36"18"-219,35 17 0,-52-17 15,17-1 1,-18 1-16,0 0 16,-17-1-1,17-17 1,-17 18 0,-1 0-1,19-18 1,-19 17-1,19-17 1,-19 0 15</inkml:trace>
  <inkml:trace contextRef="#ctx0" brushRef="#br0" timeOffset="80766.3">10495 11994 0,'0'36'172,"0"34"-157,0 1-15,0-36 16,-18 71-1,1-36 1,17-52 0,0 17-1,0-17 1,0 0 0,0-36 124,0 0-124,0 1-16,0-19 15,0 19 17,0-1-32,0 1 15,0-1 1,17 0 0,1 1 15,-18-19-16,18 19 17,-1-1 15,1 18-16,0 0-16,-18-18 17,17 18-17,1 0 48,17 0-48,18 18 1,-18-18 0,1 18-16,-1-1 0,36 19 15,-36-1 1,18 0 15,-18-17-31,-17-1 31,-18 1-15,17-18 0,-17 18-1</inkml:trace>
  <inkml:trace contextRef="#ctx0" brushRef="#br0" timeOffset="82464.64">10548 12435 0,'18'0'250,"-1"0"-234,1 0-16,0 0 15,-1 0-15,1 0 16,0 0 0,-1 0-1,1-17 1,-1 17-1,1-18 1,0 18 0,-1 0-1,1-18 1,0 18 0,-1 0 15,1 0 31</inkml:trace>
  <inkml:trace contextRef="#ctx0" brushRef="#br0" timeOffset="83818.67">10989 12753 0,'18'35'218,"-18"-17"-218,17 17 0,1 0 16,0 1-16,17 34 16,0 18-1,-17-35 1,-18-35 0,17 17 15,-17-17-31,18 0 31,-18-1-15,18 1-1,-18-1 32,0 1-31,0-36 15,-18-17-15</inkml:trace>
  <inkml:trace contextRef="#ctx0" brushRef="#br0" timeOffset="86118.79">11130 13635 0,'0'17'187,"53"107"-187,-18-36 16,-17-53-16,0 18 16,-18 18-1,17-53 1,-17-1 0,0 1-16,0-1 31,18-17-31,-18 36 15,0-19 32,0-34 78,-18-36-125,18 18 16,-17-1-16,17 1 16,0-36-1,0 36-15,0 18 16,0-19-1,0 19 1,0-1 15,0 0-15,17 18 15,1 0 0,0 0-15,-1 0 0,1 0-1,17 18 1,-17-18 0,17 18-1,-17-18 1,-1 35-1,1-35 1,0 18 0,-18 17-1,0-18 17,0 1-32,17 0 0,-17-1 31,0 19-16,0-1 1,0-17 0,0-1 15,0 18-15,0-17-1,0 35 1,0-35-1,0-1 1,0 1 0,-17 17-1,-1 0 1,18 1 15,-18-36-15,1 0-1,17 17 1,-36-17 0,19 0-1,-1 0 1,18-17 0,-35-1-1,35 0 1,-18 18-1,18-17-15,0-1 16,0 1 0,-17-54-1,-1-52 1</inkml:trace>
  <inkml:trace contextRef="#ctx0" brushRef="#br0" timeOffset="88668.74">11095 9013 0,'70'142'188,"177"316"-173,-106-105-15,71 194 0,88 335 16,35-36 0,-70-281 15,-107-248-16,54 54 1,-71-195 0,53 142-1,-106-160-15,71 142 16,-35-35 0,-18 88-1,-71-248 1,-18-52-1,-17-35 1,0 0 0,0-36 62,-35-17-63,0-18-15</inkml:trace>
  <inkml:trace contextRef="#ctx0" brushRef="#br0" timeOffset="92183.9">13264 9313 0,'-17'0'391,"-1"0"-360,1 0-31,17 18 16,-18 0 0,0-18-1,1 0 1,-1 17-1,0 1 1,1 17 0,-1-17-1,0-1 1,18 1-16,-17 0 31,17-1-15,0 19-1,0-19 1,0 1 0,0 0-1,0-1 1,0 1 0,0-1 15,0 1 0,35-18-15,-17 0 15,-1 0-15,19 0-16,34 0 31,-35 0-31,36 0 31,-36 0-31,18 0 16,-35 0-1,17 0 1,0 0 0,-17 0-1,0 18 1,-1-18-1,1 17 1,-18 19 15,0-19 1,0 1-17,0 0 1,0-1-1,0 1 1,-18-1 0,1 1-1,-19 0 1,-87 70 0,17-17-1,71-54-15,-18 36 16,0-35-1,35-1 1,-17-17-16,17 18 16,1-18-1,-1 0 1,0 0 15,1-18 0</inkml:trace>
  <inkml:trace contextRef="#ctx0" brushRef="#br0" timeOffset="93617.03">13317 10266 0,'0'35'187,"0"36"-171,0-1-16,0 18 16,-17-52-16,17-19 0,-18 54 15,18-53 1,-18 34 15,18-34-15,-17 0-1,17-1 1,0 1 0,0 0-1,0-1 17,0 1-17,0 0 1,0 34-1,0-34 1,-18-53 31</inkml:trace>
  <inkml:trace contextRef="#ctx0" brushRef="#br0" timeOffset="96028.97">12965 11589 0,'-36'17'265,"36"1"-265,-17-18 0,-1 18 16,0-1 0,1-17-1,17 18 1,-18 0-1,18 17 1,-35 18 0,35 17-1,0-17 1,0 0 0,0-35-1,0-1-15,0 1 16,0 0-1,0-1 1,17 1 0,1 0 15,0-18-15,17 0 15,36 0-16,-71-18-15,70 18 16,-52-18 0,17 1-1,-17 17 1,17 0 0,-17-18-1,-1-17 1,1 17 15,-18 1-15,0-1 15,0 0-15,0 1-1,-18-1 1,1-17-1,17 17 1,-18 0 0,18 1-16,-18-1 15,1 0 1,17 1 0,-18-1-1,0-17 1,18 17-1,-35 1 1,35-1 15,0 0-15,0 36 46,0 0-46,18-18 0,-18 17-16,0 1 15,17 0 1,1-1 0,17 36-1,1-35 1,-1 17-1,-17-17 1,17-1 0,-35 1-16,17 0 15,1-18 1,0 17 15,-1-17-15,1 0-1,0 0 1,17 0 15,-17 0-15</inkml:trace>
  <inkml:trace contextRef="#ctx0" brushRef="#br0" timeOffset="101364.11">16369 8572 0,'0'-17'250,"-18"17"-250,1 0 31,-1 0-15,0 0 0,1 0-1,-19 0 1,19 0 0,-19 0-1,19 0 1,-1 0-16,1 0 31,-1 0-31,0 0 16,1 17-1,-1-17 1,0 18 0,18 17 15,-17-35-16,-1 18-15,0-18 16,18 18 0,-17-18-1,-1 17 1,18 1 0,0 0-1,0-1 1,0 1-1,0 17 1,0 18 0,0-35-1,0 17 1,18-35 15,-1 18-15,1-18 15,0 0-15,-1 0-1,36 0 1,-17 0 0,-1-18-1,0 0-15,0 18 16,1 0-1,-19 0-15,19-17 16,-19 17 0,19 0-1,-19 0 1,1 0 0,-1 0 15,1 0-16,0 0 1,-1 0 0,1 0 15,0 0-15,-18 17-1,0 1 16,0 0-31,0-1 16,0 1 0,0 0 15,0-1-15,0 1-16,-18-18 15,18 17 1,-18 1 15,18 17-15,-17-17-1,-1 0 1,0-1 0,1-17-1,17 18 1,-18-18-1,1 0 1,-1 0 0,0 0-1,-17 0 1,17 0 0,1 0-1,-19 0 1,19 0 15,-1 0-15,-17 0-1,17 0 1,1 0 0,-1 0-1,0 0 1,1 0 15</inkml:trace>
  <inkml:trace contextRef="#ctx0" brushRef="#br0" timeOffset="103000.16">16387 9419 0,'0'35'250,"0"1"-250,0-1 15,0 18-15,-18-18 16,0 36 0,18-1-1,-35 54 1,17-54 0,1 1-1,-1-18-15,18 17 16,0-34-1,-18-1 1,18-17 0,0-1-1,-17 18 1,17-17 15,0-36 63,0 1-78,0-36-16</inkml:trace>
  <inkml:trace contextRef="#ctx0" brushRef="#br0" timeOffset="105434.6">16140 10777 0,'-36'0'250,"1"0"-250,17 0 16,-17 0 0,0 0-16,17 0 15,1 0 1,-19 18 15,19-18-31,-19 0 31,36 18-31,-17-18 16,-1 35 0,18-17-1,-18-18 1,18 17 0,0 1-1,0 35 1,0-18-1,18 0 1,17 18 0,-17-35-1,0-1 1,-1 1 0,1 17 15,0-35-16,17 18 1,0-18 0,-17 0-1,17 0 1,-17 0 0,-1 0-1,1 0 1,-18-18-1,18 1 1,-1-1 15,1 18-15,-18-18 15,17 18-31,-17-35 31,0 18-15,0-36 0,0-18-1,-17 18 1,17 36 0,0-1-1,0 0 1,0 1-1,0 34 64,0 1-48,0 0-16,17-18 1,-17 35-16,36-18 16,-1 36-1,36 36 1,-1-37 0,-52-34-1,-1 17 1,1-17-1,0-18 1,-18 18 0,17-18-1,1 0 17,0 0-32,-1 0 31,1 0-16,0-18 1</inkml:trace>
  <inkml:trace contextRef="#ctx0" brushRef="#br0" timeOffset="107190.52">16669 9402 0,'17'0'250,"36"0"-250,-35 0 16,17 0-16,53 0 31,-52 17-31,-1 1 15,53-1 1,0 19 0,-35-19-1,53 1 1,-53 0 0,-18-1-1,-17 1 1,35 0-1,17-18 1,-52 17 0,17-17-1,-17 0-15,17 18 16,1-1 15,-19-17-15,1 18-1,-18-36 17</inkml:trace>
  <inkml:trace contextRef="#ctx0" brushRef="#br0" timeOffset="109116.99">18080 9984 0,'0'17'234,"0"1"-234,0 0 16,0 17-16,0 0 0,0 36 16,0 17-1,17-18 1,-17-17 0,0-35-1,18 17 1,0 18-1,-18-35 1,0-36 62,0 0-62,0 1-16,-18-1 15,18 1-15,0-19 16,0-17-16,-18 0 16,18 1-1,0-1 1,0 17 0,0 19 15,0-19-16,0-16 1,0 16 0,0-17-1,0 18 1,0 0 0,18 17-1,0 0 1,-1 18 31,-17 18-32,18-18-15,-18 35 16,53 18 0,-18-17 15,18-19-16,-18 1-15,18 17 16,0 0 0,35 18-1,-70-35 1,35 0 0,-53-1-1,35 1 1,-35 0-1,18-18 1</inkml:trace>
  <inkml:trace contextRef="#ctx0" brushRef="#br0" timeOffset="110551.67">18150 10301 0,'18'0'219,"0"-18"-219,35 1 16,-18-1-16,18 1 15,0-19 1,0 36-1,-36-17 1,19 17 0,-19 0-1,1-18 1,-1 0 0,-17 1-1,18 17 1,0 0 15,-18-18-15,17 18 15,1 0-15</inkml:trace>
  <inkml:trace contextRef="#ctx0" brushRef="#br0" timeOffset="111650.49">18486 10583 0,'70'194'188,"54"36"-188,17-1 15,-88-70-15,-18-89 16,0-17-1,-35-35 1,-17-18 47,-1 0-63,0-35 0,-35-18 15</inkml:trace>
  <inkml:trace contextRef="#ctx0" brushRef="#br0" timeOffset="113866.6">18803 11836 0,'18'17'172,"17"36"-157,18 35-15,-18-35 16,0 0-16,18 18 16,-17-1-1,-19-52 1,-17 17 0,0-17-1,18 0 1,-18-1-1,0 1 1,18-1 0,-18 1-1,0 0 17,0-36-1,0 0-16,0-34 1,-18-19 0,18 36-16,0-1 15,0-16 1,0 34 0,0-17 15,0 17-16,18-17 17,-1 35-17,1 0 1,-1 0 0,1 0-1,35 0 1,-35 0-1,-1 0 1,19 0 0,-36 17-1,17 1 17,-17 0-17,0-1 1,0 1-1,0 0 1,0-1 0,0 18-1,0-17 1,-17 0 0,17-1-1,0 1 1,0 0-16,-18 17 15,0 0 17,1-17-17,-1-1 1,0 1 0,1-18-1,-19 0 16,19 0-15,-1 0 0,1 0-1,-1 0 32,0-18-31,18 1-1,0-1 32,0 1-31</inkml:trace>
  <inkml:trace contextRef="#ctx0" brushRef="#br0" timeOffset="125434.03">16051 4921 0,'18'0'312,"0"0"-296,17 18-16,0 35 15,0-36-15,36 72 0,17-1 16,-35 35 0,0-52-1,-53-18 1,18-18 0,-18 0 15,0 1-16,0-1 1,0-17 0,-18-18-1,18 17 1,0 1 0,0-1-1,0 19 1,53 34-1,-35-34 1,-18-1 0,35-18-1,-35 1 1,35 0 0,-17-1 15,17-17-16,-17 18 1,17-18 0,18 0-1,-35 0 1,-1 18 0,1-18-1,-1 17 1,1-17-1,-18 18 1,0 0 0,0 17-1,0-18 1,-18 36 0,-17 0 15,35 0-31,-70 71 15,34-1 1,1 18 0,0-53-1,35-35 1,0-17 0,-18 17-1,18 70 1,18-52-1,17 70 1,0-53 0,18 18 15,-35-36-31,35 19 31,-18-1-15,0-53-1,-35 0 1,0-17 0,18 17-1,-18-17 1,0 35 15,-71 35-15,-123 53-1,89-106 1,16 1 0,72-36-1,-18 0 1,17 0 0,0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3:40:00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12072 3309 0,'-9'0'203,"-1"0"-203,1 0 16,0-10 0,-1 1-1,-8 0 1,8 9 0,1 0-1,0 0 1,-1 0-1,1 0 1,0 0 0,0 0-1,0 9-15,-1 0 16,-8-9 0,8 10 15,1-10-16,0 18 1,-1-8 0,1 8-1,-10 1 1,10-1 0,-10 1-1,10-10 1,0 10-1,-1-10 17,1 1-17,9-1 1,0 0 15,-9 0-31,9 10 31,0-1-15,0-8 0,0-1-16,0 0 15,0 10 1,0-10 0,0 1-1,0 18 1,0-10-1,9 0 1,-9 10 0,9-18-1,-9 8 17,10-8-32,-1 8 31,0 1-16,1 0 1,-1-10 0,0-9-1,1 19 1,-1-19 0,0 18-1,1-9 1,-1 0-1,0 1 1,1-10 0,8 9-1,-8-9 1,8 9 15,-9 1-15,10-10-1,-10 0 1,0 9 0,10-9-1,-10 0 1,1 0 0,8 0 15,-8 0-16,-1 0 48,0 0-47,0 0-1,1 0 16,-1 0 1,-9-9-1,9 9-15,1-10-1,-1 10 16</inkml:trace>
  <inkml:trace contextRef="#ctx0" brushRef="#br0" timeOffset="1">11783 3634 0,'10'0'312,"-1"0"-296,0 0-1,1 0-15,-1 0 16,10 0 0,-1-9 15,1 9-16,0 0 1,-10 0 0,0 0-1,10 0 1,-10 0 0,9 0-1,1 0 1,0 0-1,-1 0 1,1 0 0,9 0-1,-10 0 1,-8 0 0,-1 0 15,0 0-16,1 0 1,-1 0 0,0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12T03:40:33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12072 3309 0,'-9'0'203,"-1"0"-203,1 0 16,0-10 0,-1 1-1,-8 0 1,8 9 0,1 0-1,0 0 1,-1 0-1,1 0 1,0 0 0,0 0-1,0 9-15,-1 0 16,-8-9 0,8 10 15,1-10-16,0 18 1,-1-8 0,1 8-1,-10 1 1,10-1 0,-10 1-1,10-10 1,0 10-1,-1-10 17,1 1-17,9-1 1,0 0 15,-9 0-31,9 10 31,0-1-15,0-8 0,0-1-16,0 0 15,0 10 1,0-10 0,0 1-1,0 18 1,0-10-1,9 0 1,-9 10 0,9-18-1,-9 8 17,10-8-32,-1 8 31,0 1-16,1 0 1,-1-10 0,0-9-1,1 19 1,-1-19 0,0 18-1,1-9 1,-1 0-1,0 1 1,1-10 0,8 9-1,-8-9 1,8 9 15,-9 1-15,10-10-1,-10 0 1,0 9 0,10-9-1,-10 0 1,1 0 0,8 0 15,-8 0-16,-1 0 48,0 0-47,0 0-1,1 0 16,-1 0 1,-9-9-1,9 9-15,1-10-1,-1 10 16</inkml:trace>
  <inkml:trace contextRef="#ctx0" brushRef="#br0" timeOffset="1">11783 3634 0,'10'0'312,"-1"0"-296,0 0-1,1 0-15,-1 0 16,10 0 0,-1-9 15,1 9-16,0 0 1,-10 0 0,0 0-1,10 0 1,-10 0 0,9 0-1,1 0 1,0 0-1,-1 0 1,1 0 0,9 0-1,-10 0 1,-8 0 0,-1 0 15,0 0-16,1 0 1,-1 0 0,0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9AE4E-0BB1-4A0E-8E20-308700C63B3F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6107C-CAD1-4845-8259-39187479F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22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6107C-CAD1-4845-8259-39187479FEB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5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32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08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9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7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39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84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80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38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66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23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9F0F8A-977F-46C7-B030-0FDA78F38AE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A826D7-E41B-4A5F-8375-83713A44607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0.xml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4.xml"/><Relationship Id="rId4" Type="http://schemas.openxmlformats.org/officeDocument/2006/relationships/customXml" Target="../ink/ink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22.xml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FE7B-6F4D-C866-121C-CB9F05B38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3A770-E536-4D7E-5252-95B0223812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64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9101-37BE-BA83-609B-6D22F24D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9E1A-84DE-8659-2906-E275486D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constituent can be placed in a number of different locations Constituent = Prepositional phrase: On December twenty-sixth</a:t>
            </a:r>
          </a:p>
          <a:p>
            <a:pPr marL="0" indent="0">
              <a:buNone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December twenty-sixth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like to fly to Florida.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like to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 on December twenty-sixth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Florida.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like to fly to Florida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December twenty-sixth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split apart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*On December I’d like to fly twenty-sixth to Florida.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*On I’d like to fly December twenty-sixth to Florida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92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3D0-87B3-2CBD-FC39-29D164F4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6531-4DF7-E143-DAA4-8B652F38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most common way of modeling constituency. </a:t>
            </a:r>
          </a:p>
          <a:p>
            <a:pPr algn="just"/>
            <a:r>
              <a:rPr lang="en-US" dirty="0"/>
              <a:t>CFG = Context-Free Grammar = Phrase Structure Grammar = BNF = Backus-Naur Form</a:t>
            </a:r>
          </a:p>
          <a:p>
            <a:pPr algn="just"/>
            <a:r>
              <a:rPr lang="en-US" dirty="0"/>
              <a:t>Simple yet powerful formalism to describe the syntactic structure of natural languages</a:t>
            </a:r>
          </a:p>
          <a:p>
            <a:pPr algn="just"/>
            <a:r>
              <a:rPr lang="en-US" dirty="0"/>
              <a:t>• Developed in the mid-1950s by</a:t>
            </a:r>
          </a:p>
          <a:p>
            <a:pPr algn="just"/>
            <a:r>
              <a:rPr lang="en-US" dirty="0"/>
              <a:t>Noam Chomsky</a:t>
            </a:r>
          </a:p>
          <a:p>
            <a:pPr algn="just"/>
            <a:r>
              <a:rPr lang="en-US" dirty="0"/>
              <a:t>• Allows one to specify rules that state</a:t>
            </a:r>
          </a:p>
          <a:p>
            <a:pPr algn="just"/>
            <a:r>
              <a:rPr lang="en-US" dirty="0"/>
              <a:t>how a constituent can be segmented into smaller and smaller constituents, up to the level of individual words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95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0F03-FD63-3484-0CC7-3AE0EE1E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Context-Free Rules and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E17E-220A-9781-4996-AA04BF65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CFG (or Phrase-Structure Grammar):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most commonly used mathematical system for modeling constituent structure in English and other NLs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Terminals and non-terminals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Derivation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Parse tree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Start symbol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64DE3-13C4-199B-DF14-C27931F1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44" y="3150153"/>
            <a:ext cx="1928027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ED34-93FB-FB4D-C0B9-D325CE9A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E13D-AA9B-DD48-F49F-5AB87D87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Context-Free Grammars</a:t>
            </a:r>
          </a:p>
          <a:p>
            <a:r>
              <a:rPr lang="en-IN" dirty="0"/>
              <a:t> Context-free grammars (CFGs) also known as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Phrase structure grammars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Backus-Naur form</a:t>
            </a:r>
          </a:p>
          <a:p>
            <a:r>
              <a:rPr lang="en-IN" dirty="0"/>
              <a:t>Consist of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Rules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Terminals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Non-terminals</a:t>
            </a:r>
          </a:p>
        </p:txBody>
      </p:sp>
    </p:spTree>
    <p:extLst>
      <p:ext uri="{BB962C8B-B14F-4D97-AF65-F5344CB8AC3E}">
        <p14:creationId xmlns:p14="http://schemas.microsoft.com/office/powerpoint/2010/main" val="89478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CCB5-79C1-9DD1-DBC8-89A2258D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AAF9-1859-86CC-7DFD-0885D356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Context-Free Grammars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words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Non-Terminals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constituents in a language Such as noun phrases, verb phrases and sentences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Rules are equations that consist of a single non-terminal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context-free rule, the item to the right of the arrow (→) is an ordered list of one or more terminals and non-terminals; to the left of the arrow is a single non-terminal symbol expressing some cluster or generalization.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4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35DF-3096-C408-9AFC-53700C96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9B8F8-68EA-9012-0652-EF9BB3AD1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16" y="2654710"/>
            <a:ext cx="2749488" cy="1736361"/>
          </a:xfrm>
        </p:spPr>
      </p:pic>
    </p:spTree>
    <p:extLst>
      <p:ext uri="{BB962C8B-B14F-4D97-AF65-F5344CB8AC3E}">
        <p14:creationId xmlns:p14="http://schemas.microsoft.com/office/powerpoint/2010/main" val="189274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6DAF-3BCA-1074-0301-E578E96D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8E9E-306D-820B-6EA6-FC479919F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CFG can be thought of in two ways</a:t>
            </a:r>
          </a:p>
          <a:p>
            <a:r>
              <a:rPr lang="en-US" dirty="0"/>
              <a:t>• A device for generating sentences</a:t>
            </a:r>
          </a:p>
          <a:p>
            <a:r>
              <a:rPr lang="en-US" dirty="0"/>
              <a:t>• A device for assigning structure to a sentence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F25E6-269A-6AA8-BF94-C0CEC7A4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6" y="3662492"/>
            <a:ext cx="6767146" cy="22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5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9314-73E0-E0E6-AC75-6DB2284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5BA2-5084-88CE-7AAA-52D45634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CFG has a start symbol S</a:t>
            </a:r>
          </a:p>
          <a:p>
            <a:r>
              <a:rPr lang="en-IN" dirty="0"/>
              <a:t>❑ Rules that expand S are called high-level rules</a:t>
            </a:r>
          </a:p>
          <a:p>
            <a:r>
              <a:rPr lang="en-IN" dirty="0"/>
              <a:t>• S → NP VP I prefer a morning flight</a:t>
            </a:r>
          </a:p>
          <a:p>
            <a:r>
              <a:rPr lang="en-IN" dirty="0"/>
              <a:t>• VP → Verb NP prefer a morning flight</a:t>
            </a:r>
          </a:p>
          <a:p>
            <a:r>
              <a:rPr lang="en-IN" dirty="0"/>
              <a:t>• VP → Verb NP PP leave Boston in the morning</a:t>
            </a:r>
          </a:p>
          <a:p>
            <a:r>
              <a:rPr lang="en-IN" dirty="0"/>
              <a:t>• VP → Verb PP leaving on Thursday</a:t>
            </a:r>
          </a:p>
          <a:p>
            <a:r>
              <a:rPr lang="en-IN" dirty="0"/>
              <a:t>• PP → Preposition NP from Los Angeles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77C1-D720-0A45-7F10-B1F996D8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55" y="1958212"/>
            <a:ext cx="5358580" cy="38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4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AC3D-A8F4-92F8-C4B7-50436B5B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Grammar for L0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FCC6F-32DA-6BE9-4EF3-116104A9A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00" y="1846263"/>
            <a:ext cx="7658126" cy="4022725"/>
          </a:xfrm>
        </p:spPr>
      </p:pic>
    </p:spTree>
    <p:extLst>
      <p:ext uri="{BB962C8B-B14F-4D97-AF65-F5344CB8AC3E}">
        <p14:creationId xmlns:p14="http://schemas.microsoft.com/office/powerpoint/2010/main" val="373968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F63F-91D6-A339-4787-BB17B5C4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Lexican</a:t>
            </a:r>
            <a:r>
              <a:rPr lang="en-US" dirty="0"/>
              <a:t> Rule for L0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89147-006C-ABA9-7776-B64584AC1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954" y="2344924"/>
            <a:ext cx="8268417" cy="3025402"/>
          </a:xfrm>
        </p:spPr>
      </p:pic>
    </p:spTree>
    <p:extLst>
      <p:ext uri="{BB962C8B-B14F-4D97-AF65-F5344CB8AC3E}">
        <p14:creationId xmlns:p14="http://schemas.microsoft.com/office/powerpoint/2010/main" val="3397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856D-D6EB-62B8-61BF-2320BFEC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C061-3664-B756-DA99-82304AFBD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 question how sentences are constructed in particular languages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grammar is a set of rules that govern the composition of sentences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Parsing refers to the process of analyzing an word in terms of its structure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9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FA6E-4D02-E080-8CE8-A6E95571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F9DA-4445-C4A6-6002-05274E35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Formally, a CFG is a 4-tuple N, Σ, P, Si, where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is a set of non-terminal symbols (e.g., syntactic categories)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Σ a set of terminal symbols (e.g., words)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 set of productions (rules) of the form A → α, where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a non-terminal, and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is a string of symbols from the set (Σ ∪ N)*(i.e., both terminals and non-terminals)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designated start symbol 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6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CA3E-2F52-4A2E-1D86-8292407B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F7A5-D971-5995-2AF6-5E260369D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Context-Free Rules and Trees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Bracket notation of parse tree (see next page)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Grammatical vs. ungrammatical sentences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use of formal languages to model NLs is called generative grammar, since the language is defined by the set of possible sentences “generated” by the grammar.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The formal definition of a CFG is a 4-tuple: (A set of non-terminal symbols, a set of terminal symbols, a set of rules, a start symbol).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3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8FB6-1E51-5023-BBC5-A9037275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BF85-F6F9-B286-53A6-26448AEE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Parsing is the process of taking a string and a grammar and returning a (or multiple) parse tree(s) for that string </a:t>
            </a:r>
          </a:p>
          <a:p>
            <a:r>
              <a:rPr lang="en-US" dirty="0"/>
              <a:t>It is completely analogous to running a finite-state transducer with a tape </a:t>
            </a:r>
          </a:p>
          <a:p>
            <a:r>
              <a:rPr lang="en-US" dirty="0"/>
              <a:t>It’s just more powerful </a:t>
            </a:r>
          </a:p>
          <a:p>
            <a:r>
              <a:rPr lang="en-US" dirty="0"/>
              <a:t> there are languages we can capture with CFGs that we can’t capture with finite-state machines.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824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5B6F-3EB8-90A8-4A9B-7B0FA6D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Bracketed Notation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CA182-14E0-CE00-7294-5E4EB40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[S [NP [PRO I]] [VP [V prefer] [NP [Det a] [Nom [N morning] [N flight] ] ] ] ]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5E2A7-AB43-4B37-B29C-2BA947D5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3" y="2418735"/>
            <a:ext cx="5235394" cy="36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04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DA17-F6F6-3DF6-9077-56DFD34C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76981"/>
            <a:ext cx="10058400" cy="1641987"/>
          </a:xfrm>
        </p:spPr>
        <p:txBody>
          <a:bodyPr/>
          <a:lstStyle/>
          <a:p>
            <a:r>
              <a:rPr lang="en-IN" dirty="0"/>
              <a:t>Sentence-Level 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6F95-A31C-4777-404E-0D92C914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8967"/>
            <a:ext cx="10058400" cy="486696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great number of possible overall sentence structures, but four are particularly common and important: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Declarative structure, imperative structure, interrogative structure (yes-n-no-question structure),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-question structure.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Sentences with declarative structure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subject NP followed by a VP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flight should be eleven a.m. tomorrow.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I need a flight to Seattle leaving from Baltimore making a stop in Minneapolis.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return flight should leave at around seven p.m.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 would like to find out the flight number for the United flight that arrives in San Jose around ten p.m.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I’d like to fly the coach discount class.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I want a flight from Ontario to Chicago.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 plan to leave on July first around six thirty in the evening. – S → NP VP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1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E704-80AE-F941-AEF1-5D314702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8895-2DF7-B883-113B-2626EB651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8632"/>
            <a:ext cx="10058400" cy="501936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with imperative structure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Begin with a VP and have no subject.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Always used for commands and suggestions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Show the lowest fare.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Show me the cheapest fare that has lunch.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Give me Sunday’s flight arriving in Las Vegas from Memphis and New York City.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List all flights between five and seven p.m.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List all flights from Burbank to Denver.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Show me all flights that depart before ten a.m. and have first class fares.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Show me all the flights leaving Baltimore.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Show me flights arriving within thirty minutes of each other.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Please list the flights from Charlotte to Long Beach arriving after lunch time.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Show me the last flight to leave. – S → VP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6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3667-0B26-979A-7389-3098A77F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0737-3166-C975-CC5E-47A791BF3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Sentences with yes-no-question structure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Begin with auxiliary, followed by a subject NP, followed by a VP.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 any of these flights have stops?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Does American’s flight eighteen twenty five serve dinner?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Can you give me the same information for United?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 → Aux NP VP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0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CF1B-9AD9-40FD-2160-65E73FCB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4D2-5C79-51EE-B1F0-52C3E913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7640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-subject-question structure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Identical to the declarative structure, except that the first NP contains some wh-word.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What airlines fly from Burbank to Denver?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Which flights depart Burbank after noon and arrive in Denver by six p.m.?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Which flights serve breakfast?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Which of these flights have the longest layover Nashville?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 →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-NP VP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-non-subject-question structure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What flights do you have from Burbank to Tacoma Washington?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 →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-NP Aux NP VP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26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F806-6FD9-37AB-38CC-B898F8B7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Noun Phrase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C65E-3060-4E68-B317-F36DC9DD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NP as revolving around a head, the central noun in the NP.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 Structure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 All the morning flights from Denver to Tampa leaving before 10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 Clearly this NP is really about flights. That’s the central critical noun in this NP. Such word is called as the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 We can divide this kind of NP into the stuff that can come before the head, and the stuff that can come after it.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syntax of English allows for both pre-nominal (pre-head) modifiers and post-nominal (post-head) modifiers.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52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C359-CF19-BABE-070D-F39648FF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6747-42D8-9D18-75E0-09694071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64355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NPs can begin with a determiner,</a:t>
            </a:r>
          </a:p>
          <a:p>
            <a:r>
              <a:rPr lang="en-US" dirty="0"/>
              <a:t>Determiners can be</a:t>
            </a:r>
          </a:p>
          <a:p>
            <a:r>
              <a:rPr lang="en-US" dirty="0"/>
              <a:t> Simple lexical items: the, this, a, an, etc.</a:t>
            </a:r>
          </a:p>
          <a:p>
            <a:r>
              <a:rPr lang="en-US" dirty="0"/>
              <a:t> A car</a:t>
            </a:r>
          </a:p>
          <a:p>
            <a:r>
              <a:rPr lang="en-US" dirty="0"/>
              <a:t> Or simple possessives</a:t>
            </a:r>
          </a:p>
          <a:p>
            <a:r>
              <a:rPr lang="en-US" dirty="0"/>
              <a:t> John’s car</a:t>
            </a:r>
          </a:p>
          <a:p>
            <a:r>
              <a:rPr lang="en-US" dirty="0"/>
              <a:t> Or complex recursive versions of that</a:t>
            </a:r>
          </a:p>
          <a:p>
            <a:r>
              <a:rPr lang="en-US" dirty="0"/>
              <a:t> John’s sister’s husband’s son’s car</a:t>
            </a:r>
          </a:p>
          <a:p>
            <a:r>
              <a:rPr lang="en-US" dirty="0"/>
              <a:t>– a stop, the flights, that fare, this flight, those flights, any flights, some flights (can be complex: some but not all flights)</a:t>
            </a:r>
          </a:p>
          <a:p>
            <a:r>
              <a:rPr lang="en-US" dirty="0"/>
              <a:t>• Determiners can be optional,</a:t>
            </a:r>
          </a:p>
          <a:p>
            <a:r>
              <a:rPr lang="en-US" dirty="0"/>
              <a:t>– Show me flights from San Francisco to Denver on weekdays.</a:t>
            </a:r>
          </a:p>
          <a:p>
            <a:r>
              <a:rPr lang="en-US" dirty="0"/>
              <a:t>• Mass nouns don’t require determiners.</a:t>
            </a:r>
          </a:p>
          <a:p>
            <a:r>
              <a:rPr lang="en-US" dirty="0"/>
              <a:t>– Substances, like water and snow</a:t>
            </a:r>
          </a:p>
          <a:p>
            <a:r>
              <a:rPr lang="en-US" dirty="0"/>
              <a:t>– Abstract nouns, music, homework,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28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B872-E0C0-CDBB-1862-75F55DE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1D91-FDA5-034D-D8E2-37F938C6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Syntax: the way words are arranged together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Grammars (and parsing) are key components in many applications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Grammar checkers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Dialogue management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Question answering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Information extraction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Machine translation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09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C874-C657-BF1F-60BB-3A7CFC02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0FD3-A030-38EE-6C31-84F2894F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9135"/>
            <a:ext cx="10058400" cy="459166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Predeterminers: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Word classes appearing in the NP before the determiner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all the flights, all flights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Postdeterminers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Word classes appearing in the NP between the determiner and the head noun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Cardinal numbers: two friends, one stop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Ordinal numbers: the first one, the next day, the second leg, the last flight, the other American flight, and other fares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Quantifiers: many fares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quantifiers, much and a little occur only with noncount nouns.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5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864C-4081-215B-D147-66429716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3330C-B634-8161-3BEC-B91F9CDE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Noun Phrase Before the Head Noun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Adjectives occur after quantifiers but before nouns.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first-class fare, a nonstop flight, the longest layover, the earliest lunch flight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Adjectives can be grouped into a phrase called an adjective phrase or AP.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AP can have an adverb before the adjective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least expensive fare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48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42E5-6DDE-DEDB-3EC6-F50CFE74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Noun Phrase </a:t>
            </a:r>
            <a:br>
              <a:rPr lang="en-IN" dirty="0"/>
            </a:br>
            <a:r>
              <a:rPr lang="en-IN" dirty="0"/>
              <a:t>After the Head Noun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66E4E-2700-1F7C-839F-1A5D9F73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head noun can be followed by postmodifiers.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Prepositional phrases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All flights from Cleveland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Non-finite clauses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Any flights arriving after eleven a.m.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Relative clauses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flight that serves breakfast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63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7003-60F9-972B-324B-813660BA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FE07-D2A4-21B0-EF79-9B54831A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 postmodifiers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any stopovers [for Delta seven fifty one]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all flight [from Cleveland] [to Newark]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arrival [in San Jose] [before seven a.m.]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reservation [on flight six oh six] [from Tampa] [to Montreal]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Nominal → Nominal PP (PP) (PP)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7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CD01-6DFE-2684-8ED8-06CC6FAA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2829-3BFB-E480-D2FE-FCB82486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926" y="941166"/>
            <a:ext cx="10058400" cy="4023360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most common kinds of non-finite postmodifiers are the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gerundive (-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-ed, and infinitive form.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gerundive consists of a VP beginning with the gerundive (-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any of those [leaving on Thursday]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any flights [arriving after eleven a.m.]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flights [arriving within thirty minutes of each other]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→ Nominal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NP |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PP |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NP PP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GerundV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being | preferring |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ariving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leaving | …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Examples of two other common kinds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last flight to arrive in Boston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 need to have dinner served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Which is the aircraft used by this flight?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4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8BAF-B23C-4A11-0199-42EECF81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55CB-5954-AF20-3CCF-072FD86C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postnominal relative clause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is a clause that often begins with a relative pronoun (that and who are the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common).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relative pronoun functions as the subject of the embedded verb,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flight that serves breakfast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flights that leave in the morning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United flight that arrives in San Jose around ten p.m.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one that leaves at ten thirty five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→ Nominal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RelClause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RelClause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(who | that) VP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4593-46E2-12F9-E88C-02E3E1B0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87E9-035D-8B21-ABEC-C3D69CC4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postnominal modifiers can be combined,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flight [from Phoenix to Detroit] [leaving Monday evening]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 need a flight [to Seattle] [leaving from Baltimore] [making a stop in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Minneapolis]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evening flights [from Nashville to Houston] [that serve dinner]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friend [living in Denver] [that would like to visit me here in Washington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DC]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30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1C68-DE7F-48D8-AE5D-29F15C69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9212E-7BD9-3382-F802-09EC8E09E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that hold among various constituents.</a:t>
            </a:r>
          </a:p>
          <a:p>
            <a:r>
              <a:rPr lang="en-US" dirty="0"/>
              <a:t> For example, in English, determiners and the head nouns in NPs have to agree in their number.</a:t>
            </a:r>
          </a:p>
          <a:p>
            <a:r>
              <a:rPr lang="en-US" dirty="0"/>
              <a:t> Which of the following cannot be parsed by the rule</a:t>
            </a:r>
          </a:p>
          <a:p>
            <a:r>
              <a:rPr lang="en-US"/>
              <a:t>NP - Det </a:t>
            </a:r>
            <a:r>
              <a:rPr lang="en-US" dirty="0"/>
              <a:t>Nominal ?</a:t>
            </a:r>
          </a:p>
          <a:p>
            <a:r>
              <a:rPr lang="en-US" dirty="0"/>
              <a:t>(O) This flight</a:t>
            </a:r>
          </a:p>
          <a:p>
            <a:r>
              <a:rPr lang="en-US" dirty="0"/>
              <a:t>(O) Those flights</a:t>
            </a:r>
          </a:p>
          <a:p>
            <a:r>
              <a:rPr lang="en-US" dirty="0"/>
              <a:t>(X) This flights</a:t>
            </a:r>
          </a:p>
          <a:p>
            <a:r>
              <a:rPr lang="en-US" dirty="0"/>
              <a:t>(X) Those flight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46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BBB3-CF4E-F581-38EC-8CD4D697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D447-E62B-3D22-712C-13318319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 Our earlier NP rules are clearly deficient since they  don’t capture the agreement constraint</a:t>
            </a:r>
          </a:p>
          <a:p>
            <a:r>
              <a:rPr lang="en-US" dirty="0"/>
              <a:t> NP   Det Nominal</a:t>
            </a:r>
          </a:p>
          <a:p>
            <a:r>
              <a:rPr lang="en-US" dirty="0"/>
              <a:t> Accepts, and assigns correct structures, to grammatical examples  (this flight)</a:t>
            </a:r>
          </a:p>
          <a:p>
            <a:r>
              <a:rPr lang="en-US" dirty="0"/>
              <a:t> But its also happy with incorrect examples (*these flight)</a:t>
            </a:r>
          </a:p>
          <a:p>
            <a:r>
              <a:rPr lang="en-US" dirty="0"/>
              <a:t> Such a rule is said to </a:t>
            </a:r>
            <a:r>
              <a:rPr lang="en-US" dirty="0" err="1"/>
              <a:t>overgenerate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12DDB3-6C43-E645-10D6-C5C37360EB54}"/>
              </a:ext>
            </a:extLst>
          </p:cNvPr>
          <p:cNvCxnSpPr/>
          <p:nvPr/>
        </p:nvCxnSpPr>
        <p:spPr>
          <a:xfrm>
            <a:off x="1651819" y="2959510"/>
            <a:ext cx="21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2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BBEF-E887-0B5C-5C35-E8C1FB60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49188-7927-4117-ACA3-9BAB5B00D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259" y="1846263"/>
            <a:ext cx="6319808" cy="4022725"/>
          </a:xfrm>
        </p:spPr>
      </p:pic>
    </p:spTree>
    <p:extLst>
      <p:ext uri="{BB962C8B-B14F-4D97-AF65-F5344CB8AC3E}">
        <p14:creationId xmlns:p14="http://schemas.microsoft.com/office/powerpoint/2010/main" val="262494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4523-2769-AB3B-AEA5-FE313BBD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 Structure and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E1629-D591-6357-599A-6315AC1D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4E809-92F2-36B7-5EF4-598E0C66AB37}"/>
              </a:ext>
            </a:extLst>
          </p:cNvPr>
          <p:cNvSpPr txBox="1"/>
          <p:nvPr/>
        </p:nvSpPr>
        <p:spPr>
          <a:xfrm>
            <a:off x="1036320" y="2136338"/>
            <a:ext cx="10119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know how meaning is mapped onto what language structures.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in English in ways like this: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[Thing The dog] is [Place in the garden]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[Thing The dog] is [Property fierce]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[Action [Thing The dog] is chasing [Thing the cat]]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[State [Thing The dog] was sitting [Place in the garden] [Time yesterday]]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[Action [Thing We] ran [Path out into the water]]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[Action [Thing The dog] barked [Property/Manner loudly]]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[Action [Thing The dog] barked [Property/Amount nonstop for five hours]]</a:t>
            </a:r>
          </a:p>
        </p:txBody>
      </p:sp>
    </p:spTree>
    <p:extLst>
      <p:ext uri="{BB962C8B-B14F-4D97-AF65-F5344CB8AC3E}">
        <p14:creationId xmlns:p14="http://schemas.microsoft.com/office/powerpoint/2010/main" val="4222819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EC0F-8CEB-F0CD-C71C-64E8752C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E496F-2A84-D819-AD07-96A66C5CC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687" y="1846263"/>
            <a:ext cx="6296952" cy="4022725"/>
          </a:xfrm>
        </p:spPr>
      </p:pic>
    </p:spTree>
    <p:extLst>
      <p:ext uri="{BB962C8B-B14F-4D97-AF65-F5344CB8AC3E}">
        <p14:creationId xmlns:p14="http://schemas.microsoft.com/office/powerpoint/2010/main" val="137031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BFB4-3ACD-D979-B8C8-4F16069D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0A9AE-7FDE-D56A-06EB-223D95494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392" y="1846263"/>
            <a:ext cx="5979541" cy="4022725"/>
          </a:xfrm>
        </p:spPr>
      </p:pic>
    </p:spTree>
    <p:extLst>
      <p:ext uri="{BB962C8B-B14F-4D97-AF65-F5344CB8AC3E}">
        <p14:creationId xmlns:p14="http://schemas.microsoft.com/office/powerpoint/2010/main" val="1085515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476C-87F3-F773-4D6E-7A850395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22EAC-8EA3-ED10-C32E-A3B5AF95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652" y="1846263"/>
            <a:ext cx="6773022" cy="4022725"/>
          </a:xfrm>
        </p:spPr>
      </p:pic>
    </p:spTree>
    <p:extLst>
      <p:ext uri="{BB962C8B-B14F-4D97-AF65-F5344CB8AC3E}">
        <p14:creationId xmlns:p14="http://schemas.microsoft.com/office/powerpoint/2010/main" val="3024979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C746-6111-FA92-5A7B-535F0EFB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B35F9-36D6-389C-E4BE-F7E070D4C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913" y="1846263"/>
            <a:ext cx="6706499" cy="4022725"/>
          </a:xfrm>
        </p:spPr>
      </p:pic>
    </p:spTree>
    <p:extLst>
      <p:ext uri="{BB962C8B-B14F-4D97-AF65-F5344CB8AC3E}">
        <p14:creationId xmlns:p14="http://schemas.microsoft.com/office/powerpoint/2010/main" val="242559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C00C-E356-9E93-F7F7-F81DF7B2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B657E-7B0B-F40A-6CB5-A34E293E0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694" y="1846263"/>
            <a:ext cx="7144938" cy="4022725"/>
          </a:xfrm>
        </p:spPr>
      </p:pic>
    </p:spTree>
    <p:extLst>
      <p:ext uri="{BB962C8B-B14F-4D97-AF65-F5344CB8AC3E}">
        <p14:creationId xmlns:p14="http://schemas.microsoft.com/office/powerpoint/2010/main" val="3697938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DCAE-64D0-7560-208B-0E2A5CBA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21BD4-5295-5BA4-C94D-92DC4C550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757" y="1846263"/>
            <a:ext cx="7312811" cy="4022725"/>
          </a:xfrm>
        </p:spPr>
      </p:pic>
    </p:spTree>
    <p:extLst>
      <p:ext uri="{BB962C8B-B14F-4D97-AF65-F5344CB8AC3E}">
        <p14:creationId xmlns:p14="http://schemas.microsoft.com/office/powerpoint/2010/main" val="2795199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700E-D8A5-DE7C-7DC2-6B4B677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F9F212-CA59-9D12-875F-961A7363B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890" y="1846263"/>
            <a:ext cx="5874546" cy="4022725"/>
          </a:xfrm>
        </p:spPr>
      </p:pic>
    </p:spTree>
    <p:extLst>
      <p:ext uri="{BB962C8B-B14F-4D97-AF65-F5344CB8AC3E}">
        <p14:creationId xmlns:p14="http://schemas.microsoft.com/office/powerpoint/2010/main" val="3791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F98C-2FDC-CA81-C72B-F7CB7176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1D5A9-3036-F585-7C5B-248A296C8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989" y="2169649"/>
            <a:ext cx="8390347" cy="3375953"/>
          </a:xfrm>
        </p:spPr>
      </p:pic>
    </p:spTree>
    <p:extLst>
      <p:ext uri="{BB962C8B-B14F-4D97-AF65-F5344CB8AC3E}">
        <p14:creationId xmlns:p14="http://schemas.microsoft.com/office/powerpoint/2010/main" val="897726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9516-3503-2C4D-F406-28DEF10D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48453-69B0-4AB8-A352-41B57C2B0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824" y="1846263"/>
            <a:ext cx="7662677" cy="4022725"/>
          </a:xfrm>
        </p:spPr>
      </p:pic>
    </p:spTree>
    <p:extLst>
      <p:ext uri="{BB962C8B-B14F-4D97-AF65-F5344CB8AC3E}">
        <p14:creationId xmlns:p14="http://schemas.microsoft.com/office/powerpoint/2010/main" val="4193054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DD79-B740-72F4-5FFF-A5D3DE27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25763-48B0-BD91-E339-032D9A95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137" y="1846263"/>
            <a:ext cx="6050051" cy="4022725"/>
          </a:xfrm>
        </p:spPr>
      </p:pic>
    </p:spTree>
    <p:extLst>
      <p:ext uri="{BB962C8B-B14F-4D97-AF65-F5344CB8AC3E}">
        <p14:creationId xmlns:p14="http://schemas.microsoft.com/office/powerpoint/2010/main" val="125413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F33D-0DCB-8069-61C5-65FC6180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Theoretical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BD0C-59FE-3A7B-6595-D869DB1B0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Phrase structure grammar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Noam Chomsky (1928–)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constituent analysis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Dependency grammar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Lucien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Tesnière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(1893–1954)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dependency relations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Categorial grammar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Kazimierz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Ajdukiewicz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(1890–1963)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derivations</a:t>
            </a:r>
          </a:p>
        </p:txBody>
      </p:sp>
    </p:spTree>
    <p:extLst>
      <p:ext uri="{BB962C8B-B14F-4D97-AF65-F5344CB8AC3E}">
        <p14:creationId xmlns:p14="http://schemas.microsoft.com/office/powerpoint/2010/main" val="2306829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3BF0-2EFA-3220-2B68-85E89570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B5393-2657-13A4-101F-664F58CAB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179" y="2421131"/>
            <a:ext cx="8397968" cy="2872989"/>
          </a:xfrm>
        </p:spPr>
      </p:pic>
    </p:spTree>
    <p:extLst>
      <p:ext uri="{BB962C8B-B14F-4D97-AF65-F5344CB8AC3E}">
        <p14:creationId xmlns:p14="http://schemas.microsoft.com/office/powerpoint/2010/main" val="4283927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5CD6-58CE-706A-A7C8-BC6CA3D3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D425D-ADE3-1DDD-E423-4F1C4259D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851" y="1846263"/>
            <a:ext cx="4442623" cy="4022725"/>
          </a:xfrm>
        </p:spPr>
      </p:pic>
    </p:spTree>
    <p:extLst>
      <p:ext uri="{BB962C8B-B14F-4D97-AF65-F5344CB8AC3E}">
        <p14:creationId xmlns:p14="http://schemas.microsoft.com/office/powerpoint/2010/main" val="935902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91F2-1024-8678-0A1B-BF588E7E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043B9-339A-79E6-4C51-ED4AB55A7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337" y="1846263"/>
            <a:ext cx="6731651" cy="4022725"/>
          </a:xfrm>
        </p:spPr>
      </p:pic>
    </p:spTree>
    <p:extLst>
      <p:ext uri="{BB962C8B-B14F-4D97-AF65-F5344CB8AC3E}">
        <p14:creationId xmlns:p14="http://schemas.microsoft.com/office/powerpoint/2010/main" val="115776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6303-45CC-2BE3-49EA-E1953FFA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28D20-7689-C432-B81A-6973F04FA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85" y="1846263"/>
            <a:ext cx="6594355" cy="4022725"/>
          </a:xfrm>
        </p:spPr>
      </p:pic>
    </p:spTree>
    <p:extLst>
      <p:ext uri="{BB962C8B-B14F-4D97-AF65-F5344CB8AC3E}">
        <p14:creationId xmlns:p14="http://schemas.microsoft.com/office/powerpoint/2010/main" val="109205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A863-CE81-5CCE-E9C4-CDD6DED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DA186-99B7-6C32-007F-F7F3CAB83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780" y="1846263"/>
            <a:ext cx="6058765" cy="4022725"/>
          </a:xfrm>
        </p:spPr>
      </p:pic>
    </p:spTree>
    <p:extLst>
      <p:ext uri="{BB962C8B-B14F-4D97-AF65-F5344CB8AC3E}">
        <p14:creationId xmlns:p14="http://schemas.microsoft.com/office/powerpoint/2010/main" val="1698577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4287-238A-8730-8E3E-D09032E5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70D8A-A12F-55F1-8B55-31CE307F2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944" y="1846263"/>
            <a:ext cx="7398438" cy="4022725"/>
          </a:xfrm>
        </p:spPr>
      </p:pic>
    </p:spTree>
    <p:extLst>
      <p:ext uri="{BB962C8B-B14F-4D97-AF65-F5344CB8AC3E}">
        <p14:creationId xmlns:p14="http://schemas.microsoft.com/office/powerpoint/2010/main" val="1385059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2987-CDA9-50EB-36FB-94C7E1BF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D98D9-7774-E2D7-7FDF-A4B90A17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730" y="2024856"/>
            <a:ext cx="8138865" cy="3665538"/>
          </a:xfrm>
        </p:spPr>
      </p:pic>
    </p:spTree>
    <p:extLst>
      <p:ext uri="{BB962C8B-B14F-4D97-AF65-F5344CB8AC3E}">
        <p14:creationId xmlns:p14="http://schemas.microsoft.com/office/powerpoint/2010/main" val="3931404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235B-BD38-0EFD-1F34-224F84A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59A30-DA6A-B5D4-2967-FB8179BD5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123" y="1846263"/>
            <a:ext cx="8101780" cy="4022725"/>
          </a:xfrm>
        </p:spPr>
      </p:pic>
    </p:spTree>
    <p:extLst>
      <p:ext uri="{BB962C8B-B14F-4D97-AF65-F5344CB8AC3E}">
        <p14:creationId xmlns:p14="http://schemas.microsoft.com/office/powerpoint/2010/main" val="323379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CA03-A75B-8D6E-6BA7-86C639E0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96949-E5E2-16B9-9799-7FB83CEA7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36" y="2001994"/>
            <a:ext cx="9388654" cy="3711262"/>
          </a:xfrm>
        </p:spPr>
      </p:pic>
    </p:spTree>
    <p:extLst>
      <p:ext uri="{BB962C8B-B14F-4D97-AF65-F5344CB8AC3E}">
        <p14:creationId xmlns:p14="http://schemas.microsoft.com/office/powerpoint/2010/main" val="1258950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BF38-2B89-5D89-DBFB-4AA8B22B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6DCF5-E11F-70DE-2200-FCC93344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395" y="2097253"/>
            <a:ext cx="7983792" cy="4077405"/>
          </a:xfrm>
        </p:spPr>
      </p:pic>
    </p:spTree>
    <p:extLst>
      <p:ext uri="{BB962C8B-B14F-4D97-AF65-F5344CB8AC3E}">
        <p14:creationId xmlns:p14="http://schemas.microsoft.com/office/powerpoint/2010/main" val="117519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BA0A-EEC5-F838-54C2-BEFA34E9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B34D-B63A-F5CA-4F90-2BA0C34F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83036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some sophisticated notions: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❑ Constituency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Groups of words may behave as a unit – called a constituent.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/>
              <a:t>Groups of words may behave as a single unit or phrase, called a constituent.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CFG, a formalism allowing us to model the constituency facts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❑ Grammatical relations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Subjects and objects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❑ Sub-categorization and dependency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kinds of relations between words and phrases e.g., the verb want can be followed by an infinitival phrase, as in I want to fly to Detroit.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99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5DB4-E37B-94FB-C698-5167DE72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18F84-AF42-D32D-C6EC-8786AD432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787" y="2011826"/>
            <a:ext cx="7796982" cy="3877696"/>
          </a:xfrm>
        </p:spPr>
      </p:pic>
    </p:spTree>
    <p:extLst>
      <p:ext uri="{BB962C8B-B14F-4D97-AF65-F5344CB8AC3E}">
        <p14:creationId xmlns:p14="http://schemas.microsoft.com/office/powerpoint/2010/main" val="4230768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F19C-38ED-3BDD-0B43-5BEE3745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6AB91-1CBE-ECF9-5416-2DB57DA1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264" y="2219183"/>
            <a:ext cx="7049729" cy="3758830"/>
          </a:xfrm>
        </p:spPr>
      </p:pic>
    </p:spTree>
    <p:extLst>
      <p:ext uri="{BB962C8B-B14F-4D97-AF65-F5344CB8AC3E}">
        <p14:creationId xmlns:p14="http://schemas.microsoft.com/office/powerpoint/2010/main" val="1944684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9C2D-B15E-0CE2-DC04-0EF1A3DF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D81BC-ABF8-3796-4751-10F94035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309" y="1846263"/>
            <a:ext cx="7659708" cy="4022725"/>
          </a:xfrm>
        </p:spPr>
      </p:pic>
    </p:spTree>
    <p:extLst>
      <p:ext uri="{BB962C8B-B14F-4D97-AF65-F5344CB8AC3E}">
        <p14:creationId xmlns:p14="http://schemas.microsoft.com/office/powerpoint/2010/main" val="4232895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60C6-B34A-FB7B-AF2F-A33DBA1D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E60D-55C2-B44E-CB34-1C6092974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Left-most order of derivation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Right –Most order of derivation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E-E+E</a:t>
            </a:r>
          </a:p>
          <a:p>
            <a:pPr marL="0" indent="0">
              <a:buNone/>
            </a:pPr>
            <a:r>
              <a:rPr lang="en-US" dirty="0"/>
              <a:t>E-E*E</a:t>
            </a:r>
          </a:p>
          <a:p>
            <a:pPr marL="0" indent="0">
              <a:buNone/>
            </a:pPr>
            <a:r>
              <a:rPr lang="en-US" dirty="0"/>
              <a:t>E-id</a:t>
            </a:r>
          </a:p>
          <a:p>
            <a:pPr marL="0" indent="0">
              <a:buNone/>
            </a:pPr>
            <a:r>
              <a:rPr lang="en-IN" dirty="0"/>
              <a:t>We find that for the string id + id*id  there exists more than one parse tree??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445FF5-8D26-855F-C191-EA0B66368BDC}"/>
                  </a:ext>
                </a:extLst>
              </p14:cNvPr>
              <p14:cNvContentPartPr/>
              <p14:nvPr/>
            </p14:nvContentPartPr>
            <p14:xfrm>
              <a:off x="1568520" y="190440"/>
              <a:ext cx="10147680" cy="488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445FF5-8D26-855F-C191-EA0B66368B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9160" y="181080"/>
                <a:ext cx="1016640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976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38C7-3097-04B7-DD77-E8C954C5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7952-88DF-42B3-7F08-BC3D44C3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grammar having the following productions:</a:t>
            </a:r>
          </a:p>
          <a:p>
            <a:r>
              <a:rPr lang="en-US" dirty="0"/>
              <a:t>S- </a:t>
            </a:r>
            <a:r>
              <a:rPr lang="en-US" dirty="0" err="1"/>
              <a:t>aSbS</a:t>
            </a:r>
            <a:r>
              <a:rPr lang="en-US" dirty="0"/>
              <a:t>/</a:t>
            </a:r>
            <a:r>
              <a:rPr lang="en-US" dirty="0" err="1"/>
              <a:t>bSaS</a:t>
            </a:r>
            <a:r>
              <a:rPr lang="en-US" dirty="0"/>
              <a:t>/e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222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0BD-7215-1C0B-FD15-3A84CE10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72746-4E63-2CD2-92E1-17FC71F3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If a </a:t>
            </a:r>
            <a:r>
              <a:rPr lang="en-US" dirty="0" err="1"/>
              <a:t>grammer</a:t>
            </a:r>
            <a:r>
              <a:rPr lang="en-US" dirty="0"/>
              <a:t> G is unambiguous, then for every w in L(G) there exists exactly one parse tree. Hence, there exists one left most order of derivation and one right most order of derivation for every w in L(G). But if </a:t>
            </a:r>
            <a:r>
              <a:rPr lang="en-US" dirty="0" err="1"/>
              <a:t>grammer</a:t>
            </a:r>
            <a:r>
              <a:rPr lang="en-US" dirty="0"/>
              <a:t> G is ambiguous, then for some w in L(G), there exists more than one parse tree. Therefore there is more than one left most order of derivation and </a:t>
            </a:r>
            <a:r>
              <a:rPr lang="en-US" dirty="0" err="1"/>
              <a:t>equivently</a:t>
            </a:r>
            <a:r>
              <a:rPr lang="en-US" dirty="0"/>
              <a:t> , there is more than on </a:t>
            </a:r>
            <a:r>
              <a:rPr lang="en-US" dirty="0" err="1"/>
              <a:t>eright</a:t>
            </a:r>
            <a:r>
              <a:rPr lang="en-US" dirty="0"/>
              <a:t>-most order of derivation.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CCD098-B72D-4672-7112-3A8DBF0B4316}"/>
                  </a:ext>
                </a:extLst>
              </p14:cNvPr>
              <p14:cNvContentPartPr/>
              <p14:nvPr/>
            </p14:nvContentPartPr>
            <p14:xfrm>
              <a:off x="1498680" y="3314520"/>
              <a:ext cx="6642360" cy="98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CCD098-B72D-4672-7112-3A8DBF0B4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320" y="3305160"/>
                <a:ext cx="6661080" cy="10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55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A9BD-19E9-9599-013F-DE93829F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GRAMMER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D743-6B78-83D1-D101-4820352A4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Reduction of a grammar refers to the identification of those grammar symbols (“Useless grammar symbols”)and hence those productions , that do not play any role in the derivation of w in L(G) and which we eliminate from grammar.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S- AC/SB</a:t>
            </a:r>
          </a:p>
          <a:p>
            <a:pPr algn="just"/>
            <a:r>
              <a:rPr lang="en-US" dirty="0"/>
              <a:t>A- </a:t>
            </a:r>
            <a:r>
              <a:rPr lang="en-US" dirty="0" err="1"/>
              <a:t>bASC</a:t>
            </a:r>
            <a:r>
              <a:rPr lang="en-US" dirty="0"/>
              <a:t>/a</a:t>
            </a:r>
          </a:p>
          <a:p>
            <a:pPr algn="just"/>
            <a:r>
              <a:rPr lang="en-US" dirty="0"/>
              <a:t>B- </a:t>
            </a:r>
            <a:r>
              <a:rPr lang="en-US" dirty="0" err="1"/>
              <a:t>aSB</a:t>
            </a:r>
            <a:r>
              <a:rPr lang="en-US" dirty="0"/>
              <a:t>/</a:t>
            </a:r>
            <a:r>
              <a:rPr lang="en-US" dirty="0" err="1"/>
              <a:t>bbc</a:t>
            </a:r>
            <a:endParaRPr lang="en-US" dirty="0"/>
          </a:p>
          <a:p>
            <a:pPr algn="just"/>
            <a:r>
              <a:rPr lang="en-US" dirty="0"/>
              <a:t>C- </a:t>
            </a:r>
            <a:r>
              <a:rPr lang="en-US" dirty="0" err="1"/>
              <a:t>Bc</a:t>
            </a:r>
            <a:r>
              <a:rPr lang="en-US" dirty="0"/>
              <a:t>/ad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191CEF-88DB-0F41-9D19-18D1A9E8DDD0}"/>
                  </a:ext>
                </a:extLst>
              </p14:cNvPr>
              <p14:cNvContentPartPr/>
              <p14:nvPr/>
            </p14:nvContentPartPr>
            <p14:xfrm>
              <a:off x="1079640" y="2832120"/>
              <a:ext cx="5734440" cy="251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191CEF-88DB-0F41-9D19-18D1A9E8DD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280" y="2822760"/>
                <a:ext cx="575316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529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584A-161A-C44A-4A0C-4F2C593B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C6B7-7815-3E67-BB9B-9B76B5E7C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S- </a:t>
            </a:r>
            <a:r>
              <a:rPr lang="en-US" dirty="0" err="1"/>
              <a:t>aB</a:t>
            </a:r>
            <a:r>
              <a:rPr lang="en-US" dirty="0"/>
              <a:t>/</a:t>
            </a:r>
            <a:r>
              <a:rPr lang="en-US" dirty="0" err="1"/>
              <a:t>bX</a:t>
            </a:r>
            <a:endParaRPr lang="en-US" dirty="0"/>
          </a:p>
          <a:p>
            <a:r>
              <a:rPr lang="en-US" dirty="0"/>
              <a:t>A- Bad/ </a:t>
            </a:r>
            <a:r>
              <a:rPr lang="en-US" dirty="0" err="1"/>
              <a:t>bSX</a:t>
            </a:r>
            <a:r>
              <a:rPr lang="en-US" dirty="0"/>
              <a:t>/q</a:t>
            </a:r>
          </a:p>
          <a:p>
            <a:r>
              <a:rPr lang="en-US" dirty="0"/>
              <a:t>B- </a:t>
            </a:r>
            <a:r>
              <a:rPr lang="en-US" dirty="0" err="1"/>
              <a:t>aSB</a:t>
            </a:r>
            <a:r>
              <a:rPr lang="en-US" dirty="0"/>
              <a:t>/</a:t>
            </a:r>
            <a:r>
              <a:rPr lang="en-US" dirty="0" err="1"/>
              <a:t>bBX</a:t>
            </a:r>
            <a:endParaRPr lang="en-US" dirty="0"/>
          </a:p>
          <a:p>
            <a:r>
              <a:rPr lang="en-US" dirty="0"/>
              <a:t>X-SBD/</a:t>
            </a:r>
            <a:r>
              <a:rPr lang="en-US" dirty="0" err="1"/>
              <a:t>aBx</a:t>
            </a:r>
            <a:r>
              <a:rPr lang="en-US" dirty="0"/>
              <a:t>/ad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7FAD6B-13F5-D12A-2109-BDF5A7D95193}"/>
                  </a:ext>
                </a:extLst>
              </p14:cNvPr>
              <p14:cNvContentPartPr/>
              <p14:nvPr/>
            </p14:nvContentPartPr>
            <p14:xfrm>
              <a:off x="1168560" y="1612800"/>
              <a:ext cx="8591760" cy="301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7FAD6B-13F5-D12A-2109-BDF5A7D951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200" y="1603440"/>
                <a:ext cx="861048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768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C6D2-0F27-D9A3-D62F-0FE52A1E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       Production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BDF0-1555-8BB3-1480-CA2C64F90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S- </a:t>
            </a:r>
            <a:r>
              <a:rPr lang="en-US" dirty="0" err="1"/>
              <a:t>aA</a:t>
            </a:r>
            <a:endParaRPr lang="en-US" dirty="0"/>
          </a:p>
          <a:p>
            <a:r>
              <a:rPr lang="en-US" dirty="0"/>
              <a:t>A-b/      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4876AA-BF16-4260-73BC-B1C02C6E57A7}"/>
                  </a:ext>
                </a:extLst>
              </p14:cNvPr>
              <p14:cNvContentPartPr/>
              <p14:nvPr/>
            </p14:nvContentPartPr>
            <p14:xfrm>
              <a:off x="4235400" y="1210657"/>
              <a:ext cx="260640" cy="41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4876AA-BF16-4260-73BC-B1C02C6E57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6040" y="1201297"/>
                <a:ext cx="2793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237267-1EA0-75F1-A926-0D97FBAE53C2}"/>
                  </a:ext>
                </a:extLst>
              </p14:cNvPr>
              <p14:cNvContentPartPr/>
              <p14:nvPr/>
            </p14:nvContentPartPr>
            <p14:xfrm>
              <a:off x="1701699" y="2340076"/>
              <a:ext cx="183876" cy="2913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237267-1EA0-75F1-A926-0D97FBAE53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2343" y="2330714"/>
                <a:ext cx="202587" cy="31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399730-BAB9-5ECA-102A-E1F98C6D025D}"/>
                  </a:ext>
                </a:extLst>
              </p14:cNvPr>
              <p14:cNvContentPartPr/>
              <p14:nvPr/>
            </p14:nvContentPartPr>
            <p14:xfrm>
              <a:off x="1028520" y="1771560"/>
              <a:ext cx="5931360" cy="372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399730-BAB9-5ECA-102A-E1F98C6D02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160" y="1762200"/>
                <a:ext cx="5950080" cy="37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9428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01A-1A1F-CAF1-27F7-414978B8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BB803-2530-A80F-1B34-E40C58CA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S- ABAC</a:t>
            </a:r>
          </a:p>
          <a:p>
            <a:r>
              <a:rPr lang="en-US" dirty="0"/>
              <a:t>A- </a:t>
            </a:r>
            <a:r>
              <a:rPr lang="en-US" dirty="0" err="1"/>
              <a:t>aA</a:t>
            </a:r>
            <a:r>
              <a:rPr lang="en-US" dirty="0"/>
              <a:t>/    </a:t>
            </a:r>
          </a:p>
          <a:p>
            <a:r>
              <a:rPr lang="en-US" dirty="0"/>
              <a:t>B-</a:t>
            </a:r>
            <a:r>
              <a:rPr lang="en-US" dirty="0" err="1"/>
              <a:t>bB</a:t>
            </a:r>
            <a:r>
              <a:rPr lang="en-US" dirty="0"/>
              <a:t>/    </a:t>
            </a:r>
          </a:p>
          <a:p>
            <a:r>
              <a:rPr lang="en-US" dirty="0"/>
              <a:t>C- c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73AC70-5AA7-E793-2F48-6608C3C8160F}"/>
                  </a:ext>
                </a:extLst>
              </p14:cNvPr>
              <p14:cNvContentPartPr/>
              <p14:nvPr/>
            </p14:nvContentPartPr>
            <p14:xfrm>
              <a:off x="1865826" y="2379407"/>
              <a:ext cx="137329" cy="2175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73AC70-5AA7-E793-2F48-6608C3C816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6479" y="2370057"/>
                <a:ext cx="156023" cy="23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2D34C5-0538-F25D-43B1-636CF84E3FAF}"/>
                  </a:ext>
                </a:extLst>
              </p14:cNvPr>
              <p14:cNvContentPartPr/>
              <p14:nvPr/>
            </p14:nvContentPartPr>
            <p14:xfrm>
              <a:off x="1797161" y="2904503"/>
              <a:ext cx="137329" cy="21756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2D34C5-0538-F25D-43B1-636CF84E3F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7814" y="2895153"/>
                <a:ext cx="156023" cy="23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18429E-F933-6969-145F-69E1D45CDB68}"/>
                  </a:ext>
                </a:extLst>
              </p14:cNvPr>
              <p14:cNvContentPartPr/>
              <p14:nvPr/>
            </p14:nvContentPartPr>
            <p14:xfrm>
              <a:off x="1587600" y="1289160"/>
              <a:ext cx="9271080" cy="329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18429E-F933-6969-145F-69E1D45CDB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240" y="1279800"/>
                <a:ext cx="928980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9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2766-417E-234E-FFEE-3DC7CE5C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220F-1A78-BFD8-02CA-FEA4E8B6A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Constituency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sequence of words that acts as a single unit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Noun phrases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Verb phrases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units form coherent classes that behave in similar ways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example, we can say that noun phrases can come before verbs</a:t>
            </a:r>
          </a:p>
          <a:p>
            <a:pPr marL="0" indent="0">
              <a:buNone/>
            </a:pPr>
            <a:r>
              <a:rPr lang="en-US" dirty="0"/>
              <a:t>Constituents tend to have similar internal structure, and behave similarly with respect to other units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43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6A4D-69C1-0F7D-4953-7EADD2CB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unit Production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3EF2-6227-B337-F0E4-00A0E0D5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production of the form A-B where A and B are both </a:t>
            </a:r>
            <a:r>
              <a:rPr lang="en-US" dirty="0" err="1"/>
              <a:t>nonterminals</a:t>
            </a:r>
            <a:r>
              <a:rPr lang="en-US" dirty="0"/>
              <a:t>, is called unit production. Unit production in the grammar increase the cost of derivations.</a:t>
            </a:r>
          </a:p>
          <a:p>
            <a:r>
              <a:rPr lang="en-US" dirty="0"/>
              <a:t>S- AB</a:t>
            </a:r>
          </a:p>
          <a:p>
            <a:r>
              <a:rPr lang="en-US" dirty="0"/>
              <a:t>A-a</a:t>
            </a:r>
          </a:p>
          <a:p>
            <a:r>
              <a:rPr lang="en-US" dirty="0"/>
              <a:t>B- C/b</a:t>
            </a:r>
          </a:p>
          <a:p>
            <a:r>
              <a:rPr lang="en-US" dirty="0"/>
              <a:t>C-D</a:t>
            </a:r>
          </a:p>
          <a:p>
            <a:r>
              <a:rPr lang="en-US" dirty="0"/>
              <a:t>D-E</a:t>
            </a:r>
          </a:p>
          <a:p>
            <a:r>
              <a:rPr lang="en-US" dirty="0"/>
              <a:t>E-a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6B2C63-BFED-C2D1-DAFC-D3C0C2863B44}"/>
                  </a:ext>
                </a:extLst>
              </p14:cNvPr>
              <p14:cNvContentPartPr/>
              <p14:nvPr/>
            </p14:nvContentPartPr>
            <p14:xfrm>
              <a:off x="1054080" y="1981080"/>
              <a:ext cx="4134240" cy="394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6B2C63-BFED-C2D1-DAFC-D3C0C2863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971720"/>
                <a:ext cx="41529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291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8270-1C7F-66B1-8DB3-A5B2F4BE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Eliminating Left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1B6-0294-3101-5EA3-80CBCA1E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S- </a:t>
            </a:r>
            <a:r>
              <a:rPr lang="en-IN" dirty="0" err="1"/>
              <a:t>aBDh</a:t>
            </a:r>
            <a:endParaRPr lang="en-IN" dirty="0"/>
          </a:p>
          <a:p>
            <a:r>
              <a:rPr lang="en-IN" dirty="0"/>
              <a:t>B- Bb/c</a:t>
            </a:r>
          </a:p>
          <a:p>
            <a:r>
              <a:rPr lang="en-IN" dirty="0"/>
              <a:t>D- EF</a:t>
            </a:r>
          </a:p>
          <a:p>
            <a:r>
              <a:rPr lang="en-IN" dirty="0"/>
              <a:t>E-g/    </a:t>
            </a:r>
          </a:p>
          <a:p>
            <a:r>
              <a:rPr lang="en-IN" dirty="0"/>
              <a:t>F-f/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C5DC0A-E7BB-A310-B13E-C651E7816904}"/>
                  </a:ext>
                </a:extLst>
              </p14:cNvPr>
              <p14:cNvContentPartPr/>
              <p14:nvPr/>
            </p14:nvContentPartPr>
            <p14:xfrm>
              <a:off x="1639684" y="3320218"/>
              <a:ext cx="137329" cy="2175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C5DC0A-E7BB-A310-B13E-C651E7816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337" y="3310868"/>
                <a:ext cx="156023" cy="23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456BAF-F179-02FE-A65E-6E692932E705}"/>
                  </a:ext>
                </a:extLst>
              </p14:cNvPr>
              <p14:cNvContentPartPr/>
              <p14:nvPr/>
            </p14:nvContentPartPr>
            <p14:xfrm>
              <a:off x="1639684" y="3748632"/>
              <a:ext cx="137329" cy="21756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456BAF-F179-02FE-A65E-6E692932E7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337" y="3739282"/>
                <a:ext cx="156023" cy="23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0DDC07-E8EC-2238-472F-027C0DD83CBA}"/>
                  </a:ext>
                </a:extLst>
              </p14:cNvPr>
              <p14:cNvContentPartPr/>
              <p14:nvPr/>
            </p14:nvContentPartPr>
            <p14:xfrm>
              <a:off x="406440" y="1631880"/>
              <a:ext cx="7226640" cy="243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0DDC07-E8EC-2238-472F-027C0DD83C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1622520"/>
                <a:ext cx="7245360" cy="24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095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AB17-913E-364B-19B6-5691EBFD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EBCCF-4687-91E1-75B9-505CE46B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S- A</a:t>
            </a:r>
          </a:p>
          <a:p>
            <a:r>
              <a:rPr lang="en-IN" dirty="0"/>
              <a:t>A- Ad/Ae/</a:t>
            </a:r>
            <a:r>
              <a:rPr lang="en-IN" dirty="0" err="1"/>
              <a:t>aB</a:t>
            </a:r>
            <a:r>
              <a:rPr lang="en-IN" dirty="0"/>
              <a:t>/</a:t>
            </a:r>
            <a:r>
              <a:rPr lang="en-IN" dirty="0" err="1"/>
              <a:t>aC</a:t>
            </a:r>
            <a:endParaRPr lang="en-IN" dirty="0"/>
          </a:p>
          <a:p>
            <a:r>
              <a:rPr lang="en-IN" dirty="0"/>
              <a:t>B- </a:t>
            </a:r>
            <a:r>
              <a:rPr lang="en-IN" dirty="0" err="1"/>
              <a:t>bBC</a:t>
            </a:r>
            <a:r>
              <a:rPr lang="en-IN" dirty="0"/>
              <a:t>/f</a:t>
            </a:r>
          </a:p>
          <a:p>
            <a:r>
              <a:rPr lang="en-IN" dirty="0"/>
              <a:t>C- 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BBEF01-D48C-6B94-F3D9-F2E9DFFC877D}"/>
                  </a:ext>
                </a:extLst>
              </p14:cNvPr>
              <p14:cNvContentPartPr/>
              <p14:nvPr/>
            </p14:nvContentPartPr>
            <p14:xfrm>
              <a:off x="1003320" y="1460520"/>
              <a:ext cx="10966680" cy="299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BBEF01-D48C-6B94-F3D9-F2E9DFFC87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1451160"/>
                <a:ext cx="10985400" cy="30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65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ADE8-0390-6FA7-B9BE-B701E0C5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DFDF3-6DF7-F6FE-8DCF-04454E3D3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722" y="1934753"/>
            <a:ext cx="9301316" cy="4348060"/>
          </a:xfrm>
        </p:spPr>
      </p:pic>
    </p:spTree>
    <p:extLst>
      <p:ext uri="{BB962C8B-B14F-4D97-AF65-F5344CB8AC3E}">
        <p14:creationId xmlns:p14="http://schemas.microsoft.com/office/powerpoint/2010/main" val="1843247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91D0-C4CD-5B66-9DBB-7AD99712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1E725-52CE-7E1F-0E36-D1A31CBF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S- </a:t>
            </a:r>
            <a:r>
              <a:rPr lang="en-IN" dirty="0" err="1"/>
              <a:t>aAb</a:t>
            </a:r>
            <a:endParaRPr lang="en-IN" dirty="0"/>
          </a:p>
          <a:p>
            <a:r>
              <a:rPr lang="en-IN" dirty="0"/>
              <a:t>A- cd/c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397BE6-143A-FB92-AEBA-687EA8A445E8}"/>
                  </a:ext>
                </a:extLst>
              </p14:cNvPr>
              <p14:cNvContentPartPr/>
              <p14:nvPr/>
            </p14:nvContentPartPr>
            <p14:xfrm>
              <a:off x="1003320" y="336600"/>
              <a:ext cx="9404640" cy="508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397BE6-143A-FB92-AEBA-687EA8A445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327240"/>
                <a:ext cx="942336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404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D0BD-0F02-D1A7-1271-4CAE8455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46A14-BFDF-9D13-8A02-E342450F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8" y="1846263"/>
            <a:ext cx="9365026" cy="4022725"/>
          </a:xfrm>
        </p:spPr>
      </p:pic>
    </p:spTree>
    <p:extLst>
      <p:ext uri="{BB962C8B-B14F-4D97-AF65-F5344CB8AC3E}">
        <p14:creationId xmlns:p14="http://schemas.microsoft.com/office/powerpoint/2010/main" val="3672041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F8A7-3EAE-3F0A-1309-F75683D1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5BD01-DF47-E6B3-A698-42B830B29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589" y="2059149"/>
            <a:ext cx="6325148" cy="3596952"/>
          </a:xfrm>
        </p:spPr>
      </p:pic>
    </p:spTree>
    <p:extLst>
      <p:ext uri="{BB962C8B-B14F-4D97-AF65-F5344CB8AC3E}">
        <p14:creationId xmlns:p14="http://schemas.microsoft.com/office/powerpoint/2010/main" val="766390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6F59-5DE7-9080-AFC8-CC74604B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7BF4A-EA9F-62A0-AF0F-43B7DBBB0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555" y="1944839"/>
            <a:ext cx="6645216" cy="3825572"/>
          </a:xfrm>
        </p:spPr>
      </p:pic>
    </p:spTree>
    <p:extLst>
      <p:ext uri="{BB962C8B-B14F-4D97-AF65-F5344CB8AC3E}">
        <p14:creationId xmlns:p14="http://schemas.microsoft.com/office/powerpoint/2010/main" val="440142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D72D-57C0-29F0-8A09-4D760E5E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E08FC-03BA-DD2A-31FB-BEF6ED8E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06" y="1846263"/>
            <a:ext cx="7659329" cy="4436550"/>
          </a:xfrm>
        </p:spPr>
      </p:pic>
    </p:spTree>
    <p:extLst>
      <p:ext uri="{BB962C8B-B14F-4D97-AF65-F5344CB8AC3E}">
        <p14:creationId xmlns:p14="http://schemas.microsoft.com/office/powerpoint/2010/main" val="979443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A808-E75D-982D-9B86-7B5B7A7B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28783-63DD-DDD0-2863-D11167E3E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8415" y="2154408"/>
            <a:ext cx="5715495" cy="340643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1DAE18-D592-0BF4-EA73-3D78F6F748E4}"/>
                  </a:ext>
                </a:extLst>
              </p14:cNvPr>
              <p14:cNvContentPartPr/>
              <p14:nvPr/>
            </p14:nvContentPartPr>
            <p14:xfrm>
              <a:off x="6426360" y="4248000"/>
              <a:ext cx="648000" cy="42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1DAE18-D592-0BF4-EA73-3D78F6F748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7000" y="4238640"/>
                <a:ext cx="666720" cy="4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78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127C-A2B6-9148-488A-E42A1B14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5610-AB9C-41E1-A9F8-9CA43D97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Constituent Phrases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constituents, we usually name them as phrases based on the word that heads the constituent: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 from Amherst is a Noun Phrase (NP) because the head man is a noun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clever is an Adjective Phrase (AP) because the head clever is an adjective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the river is a Prepositional Phrase (PP) because the head down is a preposition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killed the rabbit is a Verb Phrase (VP) because the head killed is a verb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a word is a constituent (a little one). Sometimes words also act as phrases. In: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 grew potatoes.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 and potatoes are both nouns and noun phrases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0464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10AC-F93C-C8DE-C4EF-06647607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B675-DD63-C0CD-8EFC-5A0281F86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737419"/>
            <a:ext cx="10058400" cy="5732207"/>
          </a:xfrm>
        </p:spPr>
        <p:txBody>
          <a:bodyPr>
            <a:normAutofit fontScale="85000" lnSpcReduction="20000"/>
          </a:bodyPr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Classification of Top-Down Parsing – </a:t>
            </a:r>
          </a:p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1. With Backtracking: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Brute Force Technique</a:t>
            </a:r>
          </a:p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2. Without Backtracking: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Recursive Descent Parsing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Predictive Parsing or Non-Recursive Parsing or LL(1) Parsing or Table Driver Parsing</a:t>
            </a:r>
          </a:p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Recursive Descent Parsing –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Whenever a Non-terminal spend the first time then go with the first alternative and compare it with the given I/P String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If matching doesn’t occur then go with the second alternative and compare with the given I/P String.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If matching is not found again then go with the alternative and so on.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Moreover, If matching occurs for at least one alternative, then the I/P string is parsed successfully.</a:t>
            </a:r>
          </a:p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LL(1) or Table Driver or Predictive Parser –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In LL1, first L stands for Left to Right and second L stands for Left-most Derivation. 1 stands for a number of Look Ahead tokens used by parser while parsing a sentence.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LL(1) parsing is constructed from the grammar which is free from left recursion, common prefix, and ambiguity.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LL(1) parser depends on 1 look ahead symbol to predict the production to expand the parse tree.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This parser is Non-Recursive.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6AE6F3-A5A0-C7DC-0BB4-7A9F0A3910D8}"/>
                  </a:ext>
                </a:extLst>
              </p14:cNvPr>
              <p14:cNvContentPartPr/>
              <p14:nvPr/>
            </p14:nvContentPartPr>
            <p14:xfrm>
              <a:off x="1200240" y="2127240"/>
              <a:ext cx="749520" cy="35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6AE6F3-A5A0-C7DC-0BB4-7A9F0A3910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880" y="2117880"/>
                <a:ext cx="76824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4999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C30F-90A8-707D-1C96-34192B40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Predictive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0C00-1A15-B201-0278-24E969C9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S- ACB/</a:t>
            </a:r>
            <a:r>
              <a:rPr lang="en-IN" dirty="0" err="1"/>
              <a:t>CbB</a:t>
            </a:r>
            <a:r>
              <a:rPr lang="en-IN" dirty="0"/>
              <a:t>/Ba</a:t>
            </a:r>
          </a:p>
          <a:p>
            <a:pPr marL="0" indent="0">
              <a:buNone/>
            </a:pPr>
            <a:r>
              <a:rPr lang="en-IN" dirty="0"/>
              <a:t>A- da/BC</a:t>
            </a:r>
          </a:p>
          <a:p>
            <a:pPr marL="0" indent="0">
              <a:buNone/>
            </a:pPr>
            <a:r>
              <a:rPr lang="en-IN" dirty="0"/>
              <a:t>B-G/e</a:t>
            </a:r>
          </a:p>
          <a:p>
            <a:pPr marL="0" indent="0">
              <a:buNone/>
            </a:pPr>
            <a:r>
              <a:rPr lang="en-IN" dirty="0"/>
              <a:t>C-h/e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6D3DC-ED81-B18B-6BEA-CF25181E6292}"/>
              </a:ext>
            </a:extLst>
          </p:cNvPr>
          <p:cNvSpPr txBox="1"/>
          <p:nvPr/>
        </p:nvSpPr>
        <p:spPr>
          <a:xfrm>
            <a:off x="6928200" y="2094271"/>
            <a:ext cx="3779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S- </a:t>
            </a:r>
            <a:r>
              <a:rPr lang="en-IN" dirty="0" err="1"/>
              <a:t>aAb</a:t>
            </a:r>
            <a:endParaRPr lang="en-IN" dirty="0"/>
          </a:p>
          <a:p>
            <a:r>
              <a:rPr lang="en-IN" dirty="0"/>
              <a:t>A- cd/</a:t>
            </a:r>
            <a:r>
              <a:rPr lang="en-IN" dirty="0" err="1"/>
              <a:t>ef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CE3DF9-F2AB-DDF9-9BF3-98959F582C92}"/>
                  </a:ext>
                </a:extLst>
              </p14:cNvPr>
              <p14:cNvContentPartPr/>
              <p14:nvPr/>
            </p14:nvContentPartPr>
            <p14:xfrm>
              <a:off x="857160" y="152280"/>
              <a:ext cx="11328840" cy="600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CE3DF9-F2AB-DDF9-9BF3-98959F582C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142920"/>
                <a:ext cx="1134756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278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C0C7-9E68-16B5-27EE-C67B3732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4C8F-3665-4A01-60C1-4D7493FE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S- </a:t>
            </a:r>
            <a:r>
              <a:rPr lang="en-IN" dirty="0" err="1"/>
              <a:t>aAb</a:t>
            </a:r>
            <a:endParaRPr lang="en-IN" dirty="0"/>
          </a:p>
          <a:p>
            <a:r>
              <a:rPr lang="en-IN" dirty="0"/>
              <a:t>A- cd/</a:t>
            </a:r>
            <a:r>
              <a:rPr lang="en-IN" dirty="0" err="1"/>
              <a:t>ef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7FBFD4-7DED-6F28-C3ED-2270D4ED3710}"/>
                  </a:ext>
                </a:extLst>
              </p14:cNvPr>
              <p14:cNvContentPartPr/>
              <p14:nvPr/>
            </p14:nvContentPartPr>
            <p14:xfrm>
              <a:off x="749160" y="12600"/>
              <a:ext cx="11436840" cy="617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7FBFD4-7DED-6F28-C3ED-2270D4ED37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00" y="3240"/>
                <a:ext cx="1145556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013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3A9C-9E6F-EC6F-09C8-9E63798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FB5B4-0235-97BE-9BC2-AD6EBAD4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058" y="1846263"/>
            <a:ext cx="7511845" cy="448571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5C768F-0A6B-377B-9F97-BA0C6A8F0DE9}"/>
                  </a:ext>
                </a:extLst>
              </p14:cNvPr>
              <p14:cNvContentPartPr/>
              <p14:nvPr/>
            </p14:nvContentPartPr>
            <p14:xfrm>
              <a:off x="5346720" y="2628720"/>
              <a:ext cx="1086120" cy="127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5C768F-0A6B-377B-9F97-BA0C6A8F0D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7360" y="2619360"/>
                <a:ext cx="110484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60AEEB-A9B7-3090-F256-2472C5C94CAF}"/>
                  </a:ext>
                </a:extLst>
              </p14:cNvPr>
              <p14:cNvContentPartPr/>
              <p14:nvPr/>
            </p14:nvContentPartPr>
            <p14:xfrm>
              <a:off x="9036000" y="1650960"/>
              <a:ext cx="1263960" cy="181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60AEEB-A9B7-3090-F256-2472C5C94C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6640" y="1641600"/>
                <a:ext cx="1282680" cy="18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7894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B8A7-8334-064A-7D25-6BAEFC3C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63D71-29BB-EFC5-E0DB-A4320AFFD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820" y="1846263"/>
            <a:ext cx="8868696" cy="437755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BFFFF6-669A-49DE-3D21-7E71E54A8EFB}"/>
                  </a:ext>
                </a:extLst>
              </p14:cNvPr>
              <p14:cNvContentPartPr/>
              <p14:nvPr/>
            </p14:nvContentPartPr>
            <p14:xfrm>
              <a:off x="3105000" y="3454560"/>
              <a:ext cx="5785200" cy="236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BFFFF6-669A-49DE-3D21-7E71E54A8E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5640" y="3445200"/>
                <a:ext cx="5803920" cy="23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149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DD70-6E56-2A46-BC26-03D3EB8B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082A2-6AEB-D4F4-C558-CEC9486A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83" y="1846263"/>
            <a:ext cx="9487559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A7C96-0B78-06EF-4055-4060E57C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944" y="236090"/>
            <a:ext cx="5090601" cy="1501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3C7F8F-5133-7A5B-0256-664E9D2F9161}"/>
                  </a:ext>
                </a:extLst>
              </p14:cNvPr>
              <p14:cNvContentPartPr/>
              <p14:nvPr/>
            </p14:nvContentPartPr>
            <p14:xfrm>
              <a:off x="2774880" y="609480"/>
              <a:ext cx="7156800" cy="537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3C7F8F-5133-7A5B-0256-664E9D2F91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520" y="600120"/>
                <a:ext cx="7175520" cy="53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879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4E8D-5DFC-7273-CA72-AEEE7A36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5D18D-887D-E08A-F1A4-749FD6F09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539" y="2040098"/>
            <a:ext cx="7247248" cy="363505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67211B-7100-16A8-3A55-D9DAEB504961}"/>
                  </a:ext>
                </a:extLst>
              </p14:cNvPr>
              <p14:cNvContentPartPr/>
              <p14:nvPr/>
            </p14:nvContentPartPr>
            <p14:xfrm>
              <a:off x="3314520" y="3124080"/>
              <a:ext cx="4026600" cy="1797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67211B-7100-16A8-3A55-D9DAEB504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5160" y="3114720"/>
                <a:ext cx="4045320" cy="18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854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8C01-E6AD-9D7C-66C0-5EA41782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0BDFE4-F858-BE90-3595-C84031B7E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27" y="1846263"/>
            <a:ext cx="6923671" cy="40227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DDC3AB-D5FA-F988-F24C-B3B5520E1E63}"/>
                  </a:ext>
                </a:extLst>
              </p14:cNvPr>
              <p14:cNvContentPartPr/>
              <p14:nvPr/>
            </p14:nvContentPartPr>
            <p14:xfrm>
              <a:off x="2793960" y="1689120"/>
              <a:ext cx="9392040" cy="399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DDC3AB-D5FA-F988-F24C-B3B5520E1E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4600" y="1679760"/>
                <a:ext cx="9410760" cy="40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226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7B4-B25E-268D-3DD3-CB6F62D7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1E6C3-66A7-7A0E-4B54-20702FD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844" y="1846263"/>
            <a:ext cx="9739835" cy="40227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E9F310-7F9F-9460-9421-3D6F5F347C8F}"/>
                  </a:ext>
                </a:extLst>
              </p14:cNvPr>
              <p14:cNvContentPartPr/>
              <p14:nvPr/>
            </p14:nvContentPartPr>
            <p14:xfrm>
              <a:off x="3009960" y="3200400"/>
              <a:ext cx="7512480" cy="99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E9F310-7F9F-9460-9421-3D6F5F347C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0600" y="3191040"/>
                <a:ext cx="7531200" cy="10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602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01AA-2299-0F03-069B-0403ADA7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BA94C-8F5D-45FD-D8B4-9AE8FC38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938" y="1921978"/>
            <a:ext cx="8428450" cy="3871295"/>
          </a:xfrm>
        </p:spPr>
      </p:pic>
    </p:spTree>
    <p:extLst>
      <p:ext uri="{BB962C8B-B14F-4D97-AF65-F5344CB8AC3E}">
        <p14:creationId xmlns:p14="http://schemas.microsoft.com/office/powerpoint/2010/main" val="297832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33E1-4FE4-3001-33A2-33A1A871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Evidence of Constituency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5B64-ADC5-4B73-26E5-1429D98B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appear in similar environments (before a verb)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Kermit the frog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on stage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 to Massachusetts every summer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twenty-sixth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after Christmas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he is running for president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out only now.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each individual word 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consituent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comes our... *is comes out... *for comes out...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04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57E3-5B07-A3FF-E3FB-F65030C3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0B790-DCB2-13AE-DDD4-0BC0D2E6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46263"/>
            <a:ext cx="10278643" cy="4725134"/>
          </a:xfrm>
        </p:spPr>
      </p:pic>
    </p:spTree>
    <p:extLst>
      <p:ext uri="{BB962C8B-B14F-4D97-AF65-F5344CB8AC3E}">
        <p14:creationId xmlns:p14="http://schemas.microsoft.com/office/powerpoint/2010/main" val="11516474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81C7-45A2-261B-8C5A-F9276859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A9DA-E0C3-C3D2-3549-8F669E34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6003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7E0715B94034DAD94F39168370EA0" ma:contentTypeVersion="2" ma:contentTypeDescription="Create a new document." ma:contentTypeScope="" ma:versionID="db4669037b742570f688b63508aec8d1">
  <xsd:schema xmlns:xsd="http://www.w3.org/2001/XMLSchema" xmlns:xs="http://www.w3.org/2001/XMLSchema" xmlns:p="http://schemas.microsoft.com/office/2006/metadata/properties" xmlns:ns2="210fe949-bd4d-4ecd-a525-4fbd7f5cd031" targetNamespace="http://schemas.microsoft.com/office/2006/metadata/properties" ma:root="true" ma:fieldsID="0c257ea5009df6d3065ec9a32be45eaa" ns2:_="">
    <xsd:import namespace="210fe949-bd4d-4ecd-a525-4fbd7f5cd0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fe949-bd4d-4ecd-a525-4fbd7f5c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5F8CC3-B196-42C0-97AC-A31C608A401D}"/>
</file>

<file path=customXml/itemProps2.xml><?xml version="1.0" encoding="utf-8"?>
<ds:datastoreItem xmlns:ds="http://schemas.openxmlformats.org/officeDocument/2006/customXml" ds:itemID="{45C9B21E-B7A0-4781-A0CC-4AAF3F2DE154}"/>
</file>

<file path=customXml/itemProps3.xml><?xml version="1.0" encoding="utf-8"?>
<ds:datastoreItem xmlns:ds="http://schemas.openxmlformats.org/officeDocument/2006/customXml" ds:itemID="{2BA8ACD9-C5D1-48CC-9DE6-FFDB6D2C5D12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7885</TotalTime>
  <Words>3164</Words>
  <Application>Microsoft Office PowerPoint</Application>
  <PresentationFormat>Widescreen</PresentationFormat>
  <Paragraphs>349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Courier New</vt:lpstr>
      <vt:lpstr>Times New Roman</vt:lpstr>
      <vt:lpstr>urw-din</vt:lpstr>
      <vt:lpstr>Wingdings</vt:lpstr>
      <vt:lpstr>Retrospect</vt:lpstr>
      <vt:lpstr>Context Free Grammar</vt:lpstr>
      <vt:lpstr>Introduction</vt:lpstr>
      <vt:lpstr>PowerPoint Presentation</vt:lpstr>
      <vt:lpstr>Language Structure and Meaning</vt:lpstr>
      <vt:lpstr>Theoretical frameworks</vt:lpstr>
      <vt:lpstr>PowerPoint Presentation</vt:lpstr>
      <vt:lpstr>PowerPoint Presentation</vt:lpstr>
      <vt:lpstr>PowerPoint Presentation</vt:lpstr>
      <vt:lpstr>Evidence of Constituency</vt:lpstr>
      <vt:lpstr>PowerPoint Presentation</vt:lpstr>
      <vt:lpstr>Context Free Grammar</vt:lpstr>
      <vt:lpstr>Context-Free Rules and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Grammar for L0</vt:lpstr>
      <vt:lpstr>Lexican Rule for L0</vt:lpstr>
      <vt:lpstr>PowerPoint Presentation</vt:lpstr>
      <vt:lpstr>PowerPoint Presentation</vt:lpstr>
      <vt:lpstr>Parsing </vt:lpstr>
      <vt:lpstr>Bracketed Notation </vt:lpstr>
      <vt:lpstr>Sentence-Level Constructions </vt:lpstr>
      <vt:lpstr>PowerPoint Presentation</vt:lpstr>
      <vt:lpstr>PowerPoint Presentation</vt:lpstr>
      <vt:lpstr>PowerPoint Presentation</vt:lpstr>
      <vt:lpstr>The Noun Phrase </vt:lpstr>
      <vt:lpstr>PowerPoint Presentation</vt:lpstr>
      <vt:lpstr>PowerPoint Presentation</vt:lpstr>
      <vt:lpstr>PowerPoint Presentation</vt:lpstr>
      <vt:lpstr>The Noun Phrase  After the Head Noun </vt:lpstr>
      <vt:lpstr>PowerPoint Presentation</vt:lpstr>
      <vt:lpstr>PowerPoint Presentation</vt:lpstr>
      <vt:lpstr>PowerPoint Presentation</vt:lpstr>
      <vt:lpstr>PowerPoint Presentation</vt:lpstr>
      <vt:lpstr>Agreement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Parse Tree</vt:lpstr>
      <vt:lpstr>PowerPoint Presentation</vt:lpstr>
      <vt:lpstr>PowerPoint Presentation</vt:lpstr>
      <vt:lpstr>REDUCTION OF GRAMMER</vt:lpstr>
      <vt:lpstr>PowerPoint Presentation</vt:lpstr>
      <vt:lpstr>Eliminating        Production</vt:lpstr>
      <vt:lpstr>PowerPoint Presentation</vt:lpstr>
      <vt:lpstr>Eliminating unit Production</vt:lpstr>
      <vt:lpstr>Eliminating Left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Free Grammer</dc:title>
  <dc:creator>100413</dc:creator>
  <cp:lastModifiedBy>100413</cp:lastModifiedBy>
  <cp:revision>26</cp:revision>
  <dcterms:created xsi:type="dcterms:W3CDTF">2022-08-08T04:26:13Z</dcterms:created>
  <dcterms:modified xsi:type="dcterms:W3CDTF">2022-09-19T07:35:06Z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0x0101006C77E0715B94034DAD94F39168370EA0</vt:lpwstr>
  </property>
</Properties>
</file>